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revisionInfo.xml" ContentType="application/vnd.ms-powerpoint.revisioninfo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756" r:id="rId3"/>
    <p:sldMasterId id="2147483768" r:id="rId4"/>
    <p:sldMasterId id="2147483780" r:id="rId5"/>
    <p:sldMasterId id="2147483816" r:id="rId6"/>
    <p:sldMasterId id="2147483828" r:id="rId7"/>
  </p:sldMasterIdLst>
  <p:notesMasterIdLst>
    <p:notesMasterId r:id="rId17"/>
  </p:notesMasterIdLst>
  <p:handoutMasterIdLst>
    <p:handoutMasterId r:id="rId18"/>
  </p:handoutMasterIdLst>
  <p:sldIdLst>
    <p:sldId id="476" r:id="rId8"/>
    <p:sldId id="497" r:id="rId9"/>
    <p:sldId id="507" r:id="rId10"/>
    <p:sldId id="480" r:id="rId11"/>
    <p:sldId id="498" r:id="rId12"/>
    <p:sldId id="499" r:id="rId13"/>
    <p:sldId id="500" r:id="rId14"/>
    <p:sldId id="501" r:id="rId15"/>
    <p:sldId id="505" r:id="rId16"/>
  </p:sldIdLst>
  <p:sldSz cx="12192000" cy="6858000"/>
  <p:notesSz cx="6819900" cy="9931400"/>
  <p:defaultTextStyle>
    <a:defPPr>
      <a:defRPr lang="ru-RU"/>
    </a:defPPr>
    <a:lvl1pPr marL="0" algn="l" defTabSz="913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540" algn="l" defTabSz="913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093" algn="l" defTabSz="913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641" algn="l" defTabSz="913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6188" algn="l" defTabSz="913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748" algn="l" defTabSz="913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9286" algn="l" defTabSz="913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5827" algn="l" defTabSz="913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2367" algn="l" defTabSz="91309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  <p15:guide id="3" orient="horz" pos="3128">
          <p15:clr>
            <a:srgbClr val="A4A3A4"/>
          </p15:clr>
        </p15:guide>
        <p15:guide id="4" pos="214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008000"/>
    <a:srgbClr val="008080"/>
    <a:srgbClr val="000099"/>
    <a:srgbClr val="C0BE7C"/>
    <a:srgbClr val="A1A1A1"/>
    <a:srgbClr val="83C400"/>
    <a:srgbClr val="6565FF"/>
    <a:srgbClr val="F0A16C"/>
    <a:srgbClr val="43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4F677B-8BCB-4804-B70E-C707BEA49FF5}" v="1" dt="2020-05-15T10:48:34.8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933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714" y="-114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-3924" y="-84"/>
      </p:cViewPr>
      <p:guideLst>
        <p:guide orient="horz" pos="3127"/>
        <p:guide orient="horz" pos="3128"/>
        <p:guide pos="2141"/>
        <p:guide pos="214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Relationship Id="rId69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319661-62E1-4A1E-88FB-69D1D2CED1D7}" type="doc">
      <dgm:prSet loTypeId="urn:microsoft.com/office/officeart/2005/8/layout/hChevron3" loCatId="process" qsTypeId="urn:microsoft.com/office/officeart/2005/8/quickstyle/3d1" qsCatId="3D" csTypeId="urn:microsoft.com/office/officeart/2005/8/colors/accent1_2" csCatId="accent1" phldr="1"/>
      <dgm:spPr/>
    </dgm:pt>
    <dgm:pt modelId="{240E9729-5128-43A2-964A-3A2B646A18DE}">
      <dgm:prSet phldrT="[Текст]" custT="1"/>
      <dgm:spPr>
        <a:gradFill rotWithShape="0">
          <a:gsLst>
            <a:gs pos="0">
              <a:srgbClr val="92D050"/>
            </a:gs>
            <a:gs pos="50000">
              <a:schemeClr val="bg1"/>
            </a:gs>
            <a:gs pos="100000">
              <a:srgbClr val="92D050"/>
            </a:gs>
          </a:gsLst>
        </a:gradFill>
        <a:ln>
          <a:solidFill>
            <a:schemeClr val="tx1">
              <a:lumMod val="50000"/>
              <a:lumOff val="50000"/>
            </a:schemeClr>
          </a:solidFill>
        </a:ln>
      </dgm:spPr>
      <dgm:t>
        <a:bodyPr anchor="t"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1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тренировочные </a:t>
          </a:r>
        </a:p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1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занятия</a:t>
          </a:r>
          <a:endParaRPr lang="ru-RU" sz="1100" b="1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gm:t>
    </dgm:pt>
    <dgm:pt modelId="{5E55292E-E1E1-4FE1-842F-6A8A58854FD7}" type="parTrans" cxnId="{BA275AEA-52B1-4A5E-923E-D53237D7C68C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51D6BDB3-0C19-44E0-BED7-FE42A0BAA2D5}" type="sibTrans" cxnId="{BA275AEA-52B1-4A5E-923E-D53237D7C68C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77E55845-419B-4A94-AB60-C3E601437B16}">
      <dgm:prSet phldrT="[Текст]" custT="1"/>
      <dgm:spPr>
        <a:gradFill rotWithShape="0">
          <a:gsLst>
            <a:gs pos="0">
              <a:srgbClr val="92D050"/>
            </a:gs>
            <a:gs pos="50000">
              <a:schemeClr val="bg1"/>
            </a:gs>
            <a:gs pos="100000">
              <a:srgbClr val="92D050"/>
            </a:gs>
          </a:gsLst>
        </a:gra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1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тренировочные занятия</a:t>
          </a:r>
          <a:endParaRPr lang="ru-RU" sz="1100" b="1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gm:t>
    </dgm:pt>
    <dgm:pt modelId="{E60DEF24-E8FB-4610-AD95-CF8725F55564}" type="parTrans" cxnId="{0338C532-9884-454D-BFDC-E224EB644C7D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FDB344C1-1896-49D6-91AE-05940DFFE5DD}" type="sibTrans" cxnId="{0338C532-9884-454D-BFDC-E224EB644C7D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D4F95D93-14AC-4933-8BEA-8655AC5A39BC}">
      <dgm:prSet phldrT="[Текст]" custT="1"/>
      <dgm:spPr>
        <a:gradFill rotWithShape="0"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bg1"/>
            </a:gs>
            <a:gs pos="100000">
              <a:schemeClr val="accent2">
                <a:lumMod val="40000"/>
                <a:lumOff val="60000"/>
              </a:schemeClr>
            </a:gs>
          </a:gsLst>
        </a:gradFill>
        <a:ln>
          <a:solidFill>
            <a:schemeClr val="tx1">
              <a:lumMod val="50000"/>
              <a:lumOff val="50000"/>
            </a:schemeClr>
          </a:solidFill>
        </a:ln>
      </dgm:spPr>
      <dgm:t>
        <a:bodyPr anchor="t"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solidFill>
                <a:srgbClr val="FF0000"/>
              </a:solidFill>
              <a:latin typeface="Arial Narrow" pitchFamily="34" charset="0"/>
            </a:rPr>
            <a:t>учебные</a:t>
          </a:r>
        </a:p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solidFill>
                <a:srgbClr val="FF0000"/>
              </a:solidFill>
              <a:latin typeface="Arial Narrow" pitchFamily="34" charset="0"/>
            </a:rPr>
            <a:t> сборы</a:t>
          </a:r>
          <a:endParaRPr lang="ru-RU" sz="1200" b="1" dirty="0">
            <a:solidFill>
              <a:srgbClr val="FF0000"/>
            </a:solidFill>
            <a:latin typeface="Arial Narrow" pitchFamily="34" charset="0"/>
          </a:endParaRPr>
        </a:p>
      </dgm:t>
    </dgm:pt>
    <dgm:pt modelId="{E260A0EA-EEFB-4D01-A4B4-DDCBF46FE8B5}" type="parTrans" cxnId="{DD67994C-C8AE-4B22-B2CF-FC052421348B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39061897-8F52-4713-9A39-52DA09741DEA}" type="sibTrans" cxnId="{DD67994C-C8AE-4B22-B2CF-FC052421348B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16795007-03EE-486B-9870-1EE2951A3492}">
      <dgm:prSet phldrT="[Текст]" custT="1"/>
      <dgm:spPr>
        <a:gradFill rotWithShape="0">
          <a:gsLst>
            <a:gs pos="0">
              <a:srgbClr val="92D050"/>
            </a:gs>
            <a:gs pos="50000">
              <a:schemeClr val="bg1"/>
            </a:gs>
            <a:gs pos="100000">
              <a:srgbClr val="92D050"/>
            </a:gs>
          </a:gsLst>
        </a:gradFill>
        <a:ln>
          <a:solidFill>
            <a:schemeClr val="tx1">
              <a:lumMod val="50000"/>
              <a:lumOff val="50000"/>
            </a:schemeClr>
          </a:solidFill>
        </a:ln>
      </dgm:spPr>
      <dgm:t>
        <a:bodyPr anchor="t"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1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тренировочные </a:t>
          </a:r>
        </a:p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1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занятия</a:t>
          </a:r>
          <a:endParaRPr lang="ru-RU" sz="1100" b="1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gm:t>
    </dgm:pt>
    <dgm:pt modelId="{A43C02BB-27EB-49BE-802A-067F38130999}" type="parTrans" cxnId="{D110BD76-3337-4F86-B753-CAE2D7B19DB9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CC6266FE-4D03-46B0-BE1B-B4362F82C593}" type="sibTrans" cxnId="{D110BD76-3337-4F86-B753-CAE2D7B19DB9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4120E57F-54E4-435B-9665-B5DE6B8FFFAC}">
      <dgm:prSet phldrT="[Текст]" custT="1"/>
      <dgm:spPr>
        <a:gradFill rotWithShape="0">
          <a:gsLst>
            <a:gs pos="0">
              <a:srgbClr val="92D050"/>
            </a:gs>
            <a:gs pos="50000">
              <a:schemeClr val="bg1"/>
            </a:gs>
            <a:gs pos="100000">
              <a:srgbClr val="92D050"/>
            </a:gs>
          </a:gsLst>
        </a:gradFill>
        <a:ln>
          <a:solidFill>
            <a:schemeClr val="tx1">
              <a:lumMod val="50000"/>
              <a:lumOff val="50000"/>
            </a:schemeClr>
          </a:solidFill>
        </a:ln>
      </dgm:spPr>
      <dgm:t>
        <a:bodyPr anchor="t"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1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тренировочные</a:t>
          </a:r>
        </a:p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100" b="1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 занятия</a:t>
          </a:r>
          <a:endParaRPr lang="ru-RU" sz="1100" b="1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gm:t>
    </dgm:pt>
    <dgm:pt modelId="{BCE20587-5D27-437A-8799-14A8BC1BDA5E}" type="parTrans" cxnId="{5965B99A-BC58-4B06-9829-91C16F75C624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9EA6FCD5-08E7-4804-A68B-0D2161CDF3AE}" type="sibTrans" cxnId="{5965B99A-BC58-4B06-9829-91C16F75C624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5A39C33A-01D7-443A-B574-80B0881917B2}">
      <dgm:prSet phldrT="[Текст]" custT="1"/>
      <dgm:spPr>
        <a:gradFill rotWithShape="0">
          <a:gsLst>
            <a:gs pos="0">
              <a:schemeClr val="accent2">
                <a:lumMod val="60000"/>
                <a:lumOff val="40000"/>
              </a:schemeClr>
            </a:gs>
            <a:gs pos="49000">
              <a:schemeClr val="bg1"/>
            </a:gs>
            <a:gs pos="100000">
              <a:schemeClr val="accent2">
                <a:lumMod val="40000"/>
                <a:lumOff val="60000"/>
              </a:schemeClr>
            </a:gs>
          </a:gsLst>
        </a:gradFill>
        <a:ln>
          <a:solidFill>
            <a:schemeClr val="tx1">
              <a:lumMod val="50000"/>
              <a:lumOff val="50000"/>
            </a:schemeClr>
          </a:solidFill>
        </a:ln>
      </dgm:spPr>
      <dgm:t>
        <a:bodyPr anchor="t"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solidFill>
                <a:srgbClr val="FF0000"/>
              </a:solidFill>
              <a:latin typeface="Arial Narrow" pitchFamily="34" charset="0"/>
            </a:rPr>
            <a:t>учебные </a:t>
          </a:r>
        </a:p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solidFill>
                <a:srgbClr val="FF0000"/>
              </a:solidFill>
              <a:latin typeface="Arial Narrow" pitchFamily="34" charset="0"/>
            </a:rPr>
            <a:t>сборы</a:t>
          </a:r>
          <a:endParaRPr lang="ru-RU" sz="1200" b="1" dirty="0">
            <a:solidFill>
              <a:srgbClr val="FF0000"/>
            </a:solidFill>
            <a:latin typeface="Arial Narrow" pitchFamily="34" charset="0"/>
          </a:endParaRPr>
        </a:p>
      </dgm:t>
    </dgm:pt>
    <dgm:pt modelId="{8B7DCECE-A718-4B0E-B0CA-4AF853AB6F0F}" type="parTrans" cxnId="{057B15D8-0DB2-43E1-988F-589F5B7DB0F1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0D9CB4E4-E525-457F-A0C9-5EC672573638}" type="sibTrans" cxnId="{057B15D8-0DB2-43E1-988F-589F5B7DB0F1}">
      <dgm:prSet/>
      <dgm:spPr/>
      <dgm:t>
        <a:bodyPr/>
        <a:lstStyle/>
        <a:p>
          <a:pPr algn="ctr">
            <a:lnSpc>
              <a:spcPct val="85000"/>
            </a:lnSpc>
            <a:spcBef>
              <a:spcPts val="0"/>
            </a:spcBef>
            <a:spcAft>
              <a:spcPts val="0"/>
            </a:spcAft>
          </a:pPr>
          <a:endParaRPr lang="ru-RU" sz="1100" b="1">
            <a:solidFill>
              <a:schemeClr val="tx1"/>
            </a:solidFill>
            <a:latin typeface="Arial Narrow" pitchFamily="34" charset="0"/>
          </a:endParaRPr>
        </a:p>
      </dgm:t>
    </dgm:pt>
    <dgm:pt modelId="{C0BBA235-5AB4-4EE5-9AA3-223F2D358769}" type="pres">
      <dgm:prSet presAssocID="{11319661-62E1-4A1E-88FB-69D1D2CED1D7}" presName="Name0" presStyleCnt="0">
        <dgm:presLayoutVars>
          <dgm:dir/>
          <dgm:resizeHandles val="exact"/>
        </dgm:presLayoutVars>
      </dgm:prSet>
      <dgm:spPr/>
    </dgm:pt>
    <dgm:pt modelId="{1CEE8D18-F0E3-4871-924C-93DF0404E2E6}" type="pres">
      <dgm:prSet presAssocID="{240E9729-5128-43A2-964A-3A2B646A18DE}" presName="parTxOnly" presStyleLbl="node1" presStyleIdx="0" presStyleCnt="6" custScaleX="15053" custScaleY="13876" custLinFactX="-28211" custLinFactNeighborX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6368FC-1E82-4DF4-A999-132255B113FF}" type="pres">
      <dgm:prSet presAssocID="{51D6BDB3-0C19-44E0-BED7-FE42A0BAA2D5}" presName="parSpace" presStyleCnt="0"/>
      <dgm:spPr/>
    </dgm:pt>
    <dgm:pt modelId="{E71B986F-DB10-4270-A170-DD3417FE76A9}" type="pres">
      <dgm:prSet presAssocID="{77E55845-419B-4A94-AB60-C3E601437B16}" presName="parTxOnly" presStyleLbl="node1" presStyleIdx="1" presStyleCnt="6" custScaleX="14624" custLinFactX="-8090" custLinFactNeighborX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375EAB-1EEC-4055-A945-DEC30CF77397}" type="pres">
      <dgm:prSet presAssocID="{FDB344C1-1896-49D6-91AE-05940DFFE5DD}" presName="parSpace" presStyleCnt="0"/>
      <dgm:spPr/>
    </dgm:pt>
    <dgm:pt modelId="{60252E82-11F2-4EBE-8A1E-D748DF838DCA}" type="pres">
      <dgm:prSet presAssocID="{D4F95D93-14AC-4933-8BEA-8655AC5A39BC}" presName="parTxOnly" presStyleLbl="node1" presStyleIdx="2" presStyleCnt="6" custScaleX="19423" custLinFactNeighborX="-49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9F9C25-0539-45BC-AE02-D65760DA903A}" type="pres">
      <dgm:prSet presAssocID="{39061897-8F52-4713-9A39-52DA09741DEA}" presName="parSpace" presStyleCnt="0"/>
      <dgm:spPr/>
    </dgm:pt>
    <dgm:pt modelId="{D0BC7E35-4F2A-42BE-AFB7-E80C0C5DF1BE}" type="pres">
      <dgm:prSet presAssocID="{16795007-03EE-486B-9870-1EE2951A3492}" presName="parTxOnly" presStyleLbl="node1" presStyleIdx="3" presStyleCnt="6" custScaleX="16643" custLinFactNeighborX="498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17E263-C469-4AA8-8E7B-539F233D42CF}" type="pres">
      <dgm:prSet presAssocID="{CC6266FE-4D03-46B0-BE1B-B4362F82C593}" presName="parSpace" presStyleCnt="0"/>
      <dgm:spPr/>
    </dgm:pt>
    <dgm:pt modelId="{63005CCF-7527-46D4-8C62-729DA8FFCCAE}" type="pres">
      <dgm:prSet presAssocID="{4120E57F-54E4-435B-9665-B5DE6B8FFFAC}" presName="parTxOnly" presStyleLbl="node1" presStyleIdx="4" presStyleCnt="6" custScaleX="17464" custLinFactX="10385" custLinFactNeighborX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400E9D-4C0F-4AC2-AFE0-BE2AB7CC1D8E}" type="pres">
      <dgm:prSet presAssocID="{9EA6FCD5-08E7-4804-A68B-0D2161CDF3AE}" presName="parSpace" presStyleCnt="0"/>
      <dgm:spPr/>
    </dgm:pt>
    <dgm:pt modelId="{088C93D9-79E9-4BFF-AAEF-D13D5233569A}" type="pres">
      <dgm:prSet presAssocID="{5A39C33A-01D7-443A-B574-80B0881917B2}" presName="parTxOnly" presStyleLbl="node1" presStyleIdx="5" presStyleCnt="6" custScaleX="16436" custLinFactX="28589" custLinFactNeighborX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67994C-C8AE-4B22-B2CF-FC052421348B}" srcId="{11319661-62E1-4A1E-88FB-69D1D2CED1D7}" destId="{D4F95D93-14AC-4933-8BEA-8655AC5A39BC}" srcOrd="2" destOrd="0" parTransId="{E260A0EA-EEFB-4D01-A4B4-DDCBF46FE8B5}" sibTransId="{39061897-8F52-4713-9A39-52DA09741DEA}"/>
    <dgm:cxn modelId="{057B15D8-0DB2-43E1-988F-589F5B7DB0F1}" srcId="{11319661-62E1-4A1E-88FB-69D1D2CED1D7}" destId="{5A39C33A-01D7-443A-B574-80B0881917B2}" srcOrd="5" destOrd="0" parTransId="{8B7DCECE-A718-4B0E-B0CA-4AF853AB6F0F}" sibTransId="{0D9CB4E4-E525-457F-A0C9-5EC672573638}"/>
    <dgm:cxn modelId="{0338C532-9884-454D-BFDC-E224EB644C7D}" srcId="{11319661-62E1-4A1E-88FB-69D1D2CED1D7}" destId="{77E55845-419B-4A94-AB60-C3E601437B16}" srcOrd="1" destOrd="0" parTransId="{E60DEF24-E8FB-4610-AD95-CF8725F55564}" sibTransId="{FDB344C1-1896-49D6-91AE-05940DFFE5DD}"/>
    <dgm:cxn modelId="{5F4A1D5F-A2AC-4A0E-81EE-22C965E3117B}" type="presOf" srcId="{5A39C33A-01D7-443A-B574-80B0881917B2}" destId="{088C93D9-79E9-4BFF-AAEF-D13D5233569A}" srcOrd="0" destOrd="0" presId="urn:microsoft.com/office/officeart/2005/8/layout/hChevron3"/>
    <dgm:cxn modelId="{D110BD76-3337-4F86-B753-CAE2D7B19DB9}" srcId="{11319661-62E1-4A1E-88FB-69D1D2CED1D7}" destId="{16795007-03EE-486B-9870-1EE2951A3492}" srcOrd="3" destOrd="0" parTransId="{A43C02BB-27EB-49BE-802A-067F38130999}" sibTransId="{CC6266FE-4D03-46B0-BE1B-B4362F82C593}"/>
    <dgm:cxn modelId="{BA275AEA-52B1-4A5E-923E-D53237D7C68C}" srcId="{11319661-62E1-4A1E-88FB-69D1D2CED1D7}" destId="{240E9729-5128-43A2-964A-3A2B646A18DE}" srcOrd="0" destOrd="0" parTransId="{5E55292E-E1E1-4FE1-842F-6A8A58854FD7}" sibTransId="{51D6BDB3-0C19-44E0-BED7-FE42A0BAA2D5}"/>
    <dgm:cxn modelId="{77E5A84D-C1DE-4A1C-94DE-B4DCDF8CB5FC}" type="presOf" srcId="{D4F95D93-14AC-4933-8BEA-8655AC5A39BC}" destId="{60252E82-11F2-4EBE-8A1E-D748DF838DCA}" srcOrd="0" destOrd="0" presId="urn:microsoft.com/office/officeart/2005/8/layout/hChevron3"/>
    <dgm:cxn modelId="{152E7D0F-23DA-4743-BD96-6DBEE9E0D328}" type="presOf" srcId="{77E55845-419B-4A94-AB60-C3E601437B16}" destId="{E71B986F-DB10-4270-A170-DD3417FE76A9}" srcOrd="0" destOrd="0" presId="urn:microsoft.com/office/officeart/2005/8/layout/hChevron3"/>
    <dgm:cxn modelId="{F8046892-FBDB-405D-9AA6-BC42141C1745}" type="presOf" srcId="{16795007-03EE-486B-9870-1EE2951A3492}" destId="{D0BC7E35-4F2A-42BE-AFB7-E80C0C5DF1BE}" srcOrd="0" destOrd="0" presId="urn:microsoft.com/office/officeart/2005/8/layout/hChevron3"/>
    <dgm:cxn modelId="{12353E3E-C521-44F2-9D1F-E79E9DFC36F1}" type="presOf" srcId="{4120E57F-54E4-435B-9665-B5DE6B8FFFAC}" destId="{63005CCF-7527-46D4-8C62-729DA8FFCCAE}" srcOrd="0" destOrd="0" presId="urn:microsoft.com/office/officeart/2005/8/layout/hChevron3"/>
    <dgm:cxn modelId="{CA3F8651-1C43-43B0-B68C-D97042E9151D}" type="presOf" srcId="{240E9729-5128-43A2-964A-3A2B646A18DE}" destId="{1CEE8D18-F0E3-4871-924C-93DF0404E2E6}" srcOrd="0" destOrd="0" presId="urn:microsoft.com/office/officeart/2005/8/layout/hChevron3"/>
    <dgm:cxn modelId="{C6925981-E01D-4D60-90BA-88226291C126}" type="presOf" srcId="{11319661-62E1-4A1E-88FB-69D1D2CED1D7}" destId="{C0BBA235-5AB4-4EE5-9AA3-223F2D358769}" srcOrd="0" destOrd="0" presId="urn:microsoft.com/office/officeart/2005/8/layout/hChevron3"/>
    <dgm:cxn modelId="{5965B99A-BC58-4B06-9829-91C16F75C624}" srcId="{11319661-62E1-4A1E-88FB-69D1D2CED1D7}" destId="{4120E57F-54E4-435B-9665-B5DE6B8FFFAC}" srcOrd="4" destOrd="0" parTransId="{BCE20587-5D27-437A-8799-14A8BC1BDA5E}" sibTransId="{9EA6FCD5-08E7-4804-A68B-0D2161CDF3AE}"/>
    <dgm:cxn modelId="{BD34DA7C-84FE-430E-9013-F9C6B3028A2A}" type="presParOf" srcId="{C0BBA235-5AB4-4EE5-9AA3-223F2D358769}" destId="{1CEE8D18-F0E3-4871-924C-93DF0404E2E6}" srcOrd="0" destOrd="0" presId="urn:microsoft.com/office/officeart/2005/8/layout/hChevron3"/>
    <dgm:cxn modelId="{810F6542-D57C-4A2B-A5FF-7B744978D5CD}" type="presParOf" srcId="{C0BBA235-5AB4-4EE5-9AA3-223F2D358769}" destId="{3D6368FC-1E82-4DF4-A999-132255B113FF}" srcOrd="1" destOrd="0" presId="urn:microsoft.com/office/officeart/2005/8/layout/hChevron3"/>
    <dgm:cxn modelId="{42F7AD2B-95D4-4365-AA0C-B319736E9D2D}" type="presParOf" srcId="{C0BBA235-5AB4-4EE5-9AA3-223F2D358769}" destId="{E71B986F-DB10-4270-A170-DD3417FE76A9}" srcOrd="2" destOrd="0" presId="urn:microsoft.com/office/officeart/2005/8/layout/hChevron3"/>
    <dgm:cxn modelId="{467E7BCB-D859-4D4D-B90B-A6F8792E12FE}" type="presParOf" srcId="{C0BBA235-5AB4-4EE5-9AA3-223F2D358769}" destId="{7D375EAB-1EEC-4055-A945-DEC30CF77397}" srcOrd="3" destOrd="0" presId="urn:microsoft.com/office/officeart/2005/8/layout/hChevron3"/>
    <dgm:cxn modelId="{D24A4A56-9DEE-4E12-91C4-B8DD796252F5}" type="presParOf" srcId="{C0BBA235-5AB4-4EE5-9AA3-223F2D358769}" destId="{60252E82-11F2-4EBE-8A1E-D748DF838DCA}" srcOrd="4" destOrd="0" presId="urn:microsoft.com/office/officeart/2005/8/layout/hChevron3"/>
    <dgm:cxn modelId="{9B17D365-610B-4696-ADA8-091531A94C94}" type="presParOf" srcId="{C0BBA235-5AB4-4EE5-9AA3-223F2D358769}" destId="{AD9F9C25-0539-45BC-AE02-D65760DA903A}" srcOrd="5" destOrd="0" presId="urn:microsoft.com/office/officeart/2005/8/layout/hChevron3"/>
    <dgm:cxn modelId="{BCF81226-88FA-4361-9066-068A076A0171}" type="presParOf" srcId="{C0BBA235-5AB4-4EE5-9AA3-223F2D358769}" destId="{D0BC7E35-4F2A-42BE-AFB7-E80C0C5DF1BE}" srcOrd="6" destOrd="0" presId="urn:microsoft.com/office/officeart/2005/8/layout/hChevron3"/>
    <dgm:cxn modelId="{0C02A317-9049-4AED-BA3D-6D05E4586D97}" type="presParOf" srcId="{C0BBA235-5AB4-4EE5-9AA3-223F2D358769}" destId="{0917E263-C469-4AA8-8E7B-539F233D42CF}" srcOrd="7" destOrd="0" presId="urn:microsoft.com/office/officeart/2005/8/layout/hChevron3"/>
    <dgm:cxn modelId="{E451BAEC-6907-44D0-8616-16051FEB0701}" type="presParOf" srcId="{C0BBA235-5AB4-4EE5-9AA3-223F2D358769}" destId="{63005CCF-7527-46D4-8C62-729DA8FFCCAE}" srcOrd="8" destOrd="0" presId="urn:microsoft.com/office/officeart/2005/8/layout/hChevron3"/>
    <dgm:cxn modelId="{86FA7FE7-C2D8-4CAB-8C83-BB9FBFE7D63D}" type="presParOf" srcId="{C0BBA235-5AB4-4EE5-9AA3-223F2D358769}" destId="{EC400E9D-4C0F-4AC2-AFE0-BE2AB7CC1D8E}" srcOrd="9" destOrd="0" presId="urn:microsoft.com/office/officeart/2005/8/layout/hChevron3"/>
    <dgm:cxn modelId="{91D9DFE3-9EF7-427C-9A1D-535092DEDF3E}" type="presParOf" srcId="{C0BBA235-5AB4-4EE5-9AA3-223F2D358769}" destId="{088C93D9-79E9-4BFF-AAEF-D13D5233569A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EE8D18-F0E3-4871-924C-93DF0404E2E6}">
      <dsp:nvSpPr>
        <dsp:cNvPr id="0" name=""/>
        <dsp:cNvSpPr/>
      </dsp:nvSpPr>
      <dsp:spPr>
        <a:xfrm>
          <a:off x="331745" y="0"/>
          <a:ext cx="1844164" cy="454073"/>
        </a:xfrm>
        <a:prstGeom prst="homePlate">
          <a:avLst/>
        </a:prstGeom>
        <a:gradFill rotWithShape="0">
          <a:gsLst>
            <a:gs pos="0">
              <a:srgbClr val="92D050"/>
            </a:gs>
            <a:gs pos="50000">
              <a:schemeClr val="bg1"/>
            </a:gs>
            <a:gs pos="100000">
              <a:srgbClr val="92D050"/>
            </a:gs>
          </a:gsLst>
          <a:lin ang="5400000" scaled="0"/>
        </a:gradFill>
        <a:ln>
          <a:solidFill>
            <a:schemeClr val="tx1">
              <a:lumMod val="50000"/>
              <a:lumOff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t" anchorCtr="0">
          <a:noAutofit/>
        </a:bodyPr>
        <a:lstStyle/>
        <a:p>
          <a:pPr lvl="0" algn="ctr" defTabSz="48895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тренировочные </a:t>
          </a:r>
        </a:p>
        <a:p>
          <a:pPr lvl="0" algn="ctr" defTabSz="48895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занятия</a:t>
          </a:r>
          <a:endParaRPr lang="ru-RU" sz="1100" b="1" kern="1200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sp:txBody>
      <dsp:txXfrm>
        <a:off x="331745" y="0"/>
        <a:ext cx="1730646" cy="454073"/>
      </dsp:txXfrm>
    </dsp:sp>
    <dsp:sp modelId="{E71B986F-DB10-4270-A170-DD3417FE76A9}">
      <dsp:nvSpPr>
        <dsp:cNvPr id="0" name=""/>
        <dsp:cNvSpPr/>
      </dsp:nvSpPr>
      <dsp:spPr>
        <a:xfrm>
          <a:off x="2190734" y="0"/>
          <a:ext cx="1791607" cy="454073"/>
        </a:xfrm>
        <a:prstGeom prst="chevron">
          <a:avLst/>
        </a:prstGeom>
        <a:gradFill rotWithShape="0">
          <a:gsLst>
            <a:gs pos="0">
              <a:srgbClr val="92D050"/>
            </a:gs>
            <a:gs pos="50000">
              <a:schemeClr val="bg1"/>
            </a:gs>
            <a:gs pos="100000">
              <a:srgbClr val="92D050"/>
            </a:gs>
          </a:gsLst>
          <a:lin ang="5400000" scaled="0"/>
        </a:gradFill>
        <a:ln>
          <a:solidFill>
            <a:schemeClr val="tx1">
              <a:lumMod val="50000"/>
              <a:lumOff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тренировочные занятия</a:t>
          </a:r>
          <a:endParaRPr lang="ru-RU" sz="1100" b="1" kern="1200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sp:txBody>
      <dsp:txXfrm>
        <a:off x="2417771" y="0"/>
        <a:ext cx="1337534" cy="454073"/>
      </dsp:txXfrm>
    </dsp:sp>
    <dsp:sp modelId="{60252E82-11F2-4EBE-8A1E-D748DF838DCA}">
      <dsp:nvSpPr>
        <dsp:cNvPr id="0" name=""/>
        <dsp:cNvSpPr/>
      </dsp:nvSpPr>
      <dsp:spPr>
        <a:xfrm>
          <a:off x="3765447" y="0"/>
          <a:ext cx="2379539" cy="454073"/>
        </a:xfrm>
        <a:prstGeom prst="chevron">
          <a:avLst/>
        </a:prstGeom>
        <a:gradFill rotWithShape="0"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bg1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0"/>
        </a:gradFill>
        <a:ln>
          <a:solidFill>
            <a:schemeClr val="tx1">
              <a:lumMod val="50000"/>
              <a:lumOff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t" anchorCtr="0">
          <a:noAutofit/>
        </a:bodyPr>
        <a:lstStyle/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FF0000"/>
              </a:solidFill>
              <a:latin typeface="Arial Narrow" pitchFamily="34" charset="0"/>
            </a:rPr>
            <a:t>учебные</a:t>
          </a:r>
        </a:p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FF0000"/>
              </a:solidFill>
              <a:latin typeface="Arial Narrow" pitchFamily="34" charset="0"/>
            </a:rPr>
            <a:t> сборы</a:t>
          </a:r>
          <a:endParaRPr lang="ru-RU" sz="1200" b="1" kern="1200" dirty="0">
            <a:solidFill>
              <a:srgbClr val="FF0000"/>
            </a:solidFill>
            <a:latin typeface="Arial Narrow" pitchFamily="34" charset="0"/>
          </a:endParaRPr>
        </a:p>
      </dsp:txBody>
      <dsp:txXfrm>
        <a:off x="3992484" y="0"/>
        <a:ext cx="1925466" cy="454073"/>
      </dsp:txXfrm>
    </dsp:sp>
    <dsp:sp modelId="{D0BC7E35-4F2A-42BE-AFB7-E80C0C5DF1BE}">
      <dsp:nvSpPr>
        <dsp:cNvPr id="0" name=""/>
        <dsp:cNvSpPr/>
      </dsp:nvSpPr>
      <dsp:spPr>
        <a:xfrm>
          <a:off x="6123596" y="0"/>
          <a:ext cx="2038957" cy="454073"/>
        </a:xfrm>
        <a:prstGeom prst="chevron">
          <a:avLst/>
        </a:prstGeom>
        <a:gradFill rotWithShape="0">
          <a:gsLst>
            <a:gs pos="0">
              <a:srgbClr val="92D050"/>
            </a:gs>
            <a:gs pos="50000">
              <a:schemeClr val="bg1"/>
            </a:gs>
            <a:gs pos="100000">
              <a:srgbClr val="92D050"/>
            </a:gs>
          </a:gsLst>
          <a:lin ang="5400000" scaled="0"/>
        </a:gradFill>
        <a:ln>
          <a:solidFill>
            <a:schemeClr val="tx1">
              <a:lumMod val="50000"/>
              <a:lumOff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t" anchorCtr="0">
          <a:noAutofit/>
        </a:bodyPr>
        <a:lstStyle/>
        <a:p>
          <a:pPr lvl="0" algn="ctr" defTabSz="48895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тренировочные </a:t>
          </a:r>
        </a:p>
        <a:p>
          <a:pPr lvl="0" algn="ctr" defTabSz="48895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занятия</a:t>
          </a:r>
          <a:endParaRPr lang="ru-RU" sz="1100" b="1" kern="1200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sp:txBody>
      <dsp:txXfrm>
        <a:off x="6350633" y="0"/>
        <a:ext cx="1584884" cy="454073"/>
      </dsp:txXfrm>
    </dsp:sp>
    <dsp:sp modelId="{63005CCF-7527-46D4-8C62-729DA8FFCCAE}">
      <dsp:nvSpPr>
        <dsp:cNvPr id="0" name=""/>
        <dsp:cNvSpPr/>
      </dsp:nvSpPr>
      <dsp:spPr>
        <a:xfrm>
          <a:off x="8214009" y="0"/>
          <a:ext cx="2139539" cy="454073"/>
        </a:xfrm>
        <a:prstGeom prst="chevron">
          <a:avLst/>
        </a:prstGeom>
        <a:gradFill rotWithShape="0">
          <a:gsLst>
            <a:gs pos="0">
              <a:srgbClr val="92D050"/>
            </a:gs>
            <a:gs pos="50000">
              <a:schemeClr val="bg1"/>
            </a:gs>
            <a:gs pos="100000">
              <a:srgbClr val="92D050"/>
            </a:gs>
          </a:gsLst>
          <a:lin ang="5400000" scaled="0"/>
        </a:gradFill>
        <a:ln>
          <a:solidFill>
            <a:schemeClr val="tx1">
              <a:lumMod val="50000"/>
              <a:lumOff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t" anchorCtr="0">
          <a:noAutofit/>
        </a:bodyPr>
        <a:lstStyle/>
        <a:p>
          <a:pPr lvl="0" algn="ctr" defTabSz="48895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тренировочные</a:t>
          </a:r>
        </a:p>
        <a:p>
          <a:pPr lvl="0" algn="ctr" defTabSz="48895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chemeClr val="accent6">
                  <a:lumMod val="50000"/>
                </a:schemeClr>
              </a:solidFill>
              <a:latin typeface="Arial Narrow" pitchFamily="34" charset="0"/>
            </a:rPr>
            <a:t> занятия</a:t>
          </a:r>
          <a:endParaRPr lang="ru-RU" sz="1100" b="1" kern="1200" dirty="0">
            <a:solidFill>
              <a:schemeClr val="accent6">
                <a:lumMod val="50000"/>
              </a:schemeClr>
            </a:solidFill>
            <a:latin typeface="Arial Narrow" pitchFamily="34" charset="0"/>
          </a:endParaRPr>
        </a:p>
      </dsp:txBody>
      <dsp:txXfrm>
        <a:off x="8441046" y="0"/>
        <a:ext cx="1685466" cy="454073"/>
      </dsp:txXfrm>
    </dsp:sp>
    <dsp:sp modelId="{088C93D9-79E9-4BFF-AAEF-D13D5233569A}">
      <dsp:nvSpPr>
        <dsp:cNvPr id="0" name=""/>
        <dsp:cNvSpPr/>
      </dsp:nvSpPr>
      <dsp:spPr>
        <a:xfrm>
          <a:off x="10133518" y="0"/>
          <a:ext cx="2013598" cy="454073"/>
        </a:xfrm>
        <a:prstGeom prst="chevron">
          <a:avLst/>
        </a:prstGeom>
        <a:gradFill rotWithShape="0">
          <a:gsLst>
            <a:gs pos="0">
              <a:schemeClr val="accent2">
                <a:lumMod val="60000"/>
                <a:lumOff val="40000"/>
              </a:schemeClr>
            </a:gs>
            <a:gs pos="49000">
              <a:schemeClr val="bg1"/>
            </a:gs>
            <a:gs pos="100000">
              <a:schemeClr val="accent2">
                <a:lumMod val="40000"/>
                <a:lumOff val="60000"/>
              </a:schemeClr>
            </a:gs>
          </a:gsLst>
          <a:lin ang="5400000" scaled="0"/>
        </a:gradFill>
        <a:ln>
          <a:solidFill>
            <a:schemeClr val="tx1">
              <a:lumMod val="50000"/>
              <a:lumOff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t" anchorCtr="0">
          <a:noAutofit/>
        </a:bodyPr>
        <a:lstStyle/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FF0000"/>
              </a:solidFill>
              <a:latin typeface="Arial Narrow" pitchFamily="34" charset="0"/>
            </a:rPr>
            <a:t>учебные </a:t>
          </a:r>
        </a:p>
        <a:p>
          <a:pPr lvl="0" algn="ctr" defTabSz="533400">
            <a:lnSpc>
              <a:spcPct val="85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solidFill>
                <a:srgbClr val="FF0000"/>
              </a:solidFill>
              <a:latin typeface="Arial Narrow" pitchFamily="34" charset="0"/>
            </a:rPr>
            <a:t>сборы</a:t>
          </a:r>
          <a:endParaRPr lang="ru-RU" sz="1200" b="1" kern="1200" dirty="0">
            <a:solidFill>
              <a:srgbClr val="FF0000"/>
            </a:solidFill>
            <a:latin typeface="Arial Narrow" pitchFamily="34" charset="0"/>
          </a:endParaRPr>
        </a:p>
      </dsp:txBody>
      <dsp:txXfrm>
        <a:off x="10360555" y="0"/>
        <a:ext cx="1559525" cy="4540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6033" cy="497047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62275" y="0"/>
            <a:ext cx="2956033" cy="497047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77E74F12-83E1-4F5B-A011-2DC296267F32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2766"/>
            <a:ext cx="2956033" cy="497047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62275" y="9432766"/>
            <a:ext cx="2956033" cy="497047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3F4B6844-05ED-4A7E-ADBA-F062DA6A08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67195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6033" cy="498634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2275" y="1"/>
            <a:ext cx="2956033" cy="498634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74234B68-A6FA-4D24-9C7A-3DCE45657001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672" y="4779904"/>
            <a:ext cx="5456557" cy="390967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2766"/>
            <a:ext cx="2956033" cy="498634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2275" y="9432766"/>
            <a:ext cx="2956033" cy="498634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596747E-5FDA-4EDA-BBAD-D06BBBBAAD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9929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540" algn="l" defTabSz="913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093" algn="l" defTabSz="913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9641" algn="l" defTabSz="913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188" algn="l" defTabSz="913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2748" algn="l" defTabSz="913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9286" algn="l" defTabSz="913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5827" algn="l" defTabSz="913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2367" algn="l" defTabSz="9130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8625" y="1239838"/>
            <a:ext cx="5962650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43070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485A657-F935-4846-A4F5-7311BAE6ECDA}" type="slidenum">
              <a:rPr lang="ru-RU">
                <a:solidFill>
                  <a:prstClr val="black"/>
                </a:solidFill>
                <a:latin typeface="Arial" charset="0"/>
              </a:rPr>
              <a:pPr defTabSz="143070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7871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6123">
              <a:defRPr/>
            </a:pPr>
            <a:fld id="{2D03783D-F4B9-4214-8720-9CCFDCDEB1AB}" type="slidenum">
              <a:rPr lang="ru-RU">
                <a:solidFill>
                  <a:prstClr val="black"/>
                </a:solidFill>
                <a:latin typeface="Calibri"/>
              </a:rPr>
              <a:pPr defTabSz="686123">
                <a:defRPr/>
              </a:pPr>
              <a:t>2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3142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84150" y="844550"/>
            <a:ext cx="7458075" cy="41957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5074" y="5319409"/>
            <a:ext cx="5205827" cy="503971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4290854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 altLang="ru-RU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00E4820-BD6E-490C-937D-5B5C073DE7AF}" type="slidenum">
              <a:rPr lang="ru-RU" altLang="ru-RU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ru-RU" alt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6191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6123">
              <a:defRPr/>
            </a:pPr>
            <a:fld id="{2D03783D-F4B9-4214-8720-9CCFDCDEB1AB}" type="slidenum">
              <a:rPr lang="ru-RU">
                <a:solidFill>
                  <a:prstClr val="black"/>
                </a:solidFill>
                <a:latin typeface="Calibri"/>
              </a:rPr>
              <a:pPr defTabSz="686123">
                <a:defRPr/>
              </a:pPr>
              <a:t>5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3123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6123">
              <a:defRPr/>
            </a:pPr>
            <a:fld id="{2D03783D-F4B9-4214-8720-9CCFDCDEB1AB}" type="slidenum">
              <a:rPr lang="ru-RU">
                <a:solidFill>
                  <a:prstClr val="black"/>
                </a:solidFill>
                <a:latin typeface="Calibri"/>
              </a:rPr>
              <a:pPr defTabSz="686123">
                <a:defRPr/>
              </a:pPr>
              <a:t>6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0766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6123">
              <a:defRPr/>
            </a:pPr>
            <a:fld id="{2D03783D-F4B9-4214-8720-9CCFDCDEB1AB}" type="slidenum">
              <a:rPr lang="ru-RU">
                <a:solidFill>
                  <a:prstClr val="black"/>
                </a:solidFill>
                <a:latin typeface="Calibri"/>
              </a:rPr>
              <a:pPr defTabSz="686123">
                <a:defRPr/>
              </a:pPr>
              <a:t>7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92530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6123">
              <a:defRPr/>
            </a:pPr>
            <a:fld id="{2D03783D-F4B9-4214-8720-9CCFDCDEB1AB}" type="slidenum">
              <a:rPr lang="ru-RU">
                <a:solidFill>
                  <a:prstClr val="black"/>
                </a:solidFill>
                <a:latin typeface="Calibri"/>
              </a:rPr>
              <a:pPr defTabSz="686123">
                <a:defRPr/>
              </a:pPr>
              <a:t>8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62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1325" y="1241425"/>
            <a:ext cx="5959475" cy="33528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6123">
              <a:defRPr/>
            </a:pPr>
            <a:fld id="{A8842760-C51C-424B-834B-420AD2635A09}" type="slidenum">
              <a:rPr lang="ru-RU">
                <a:solidFill>
                  <a:prstClr val="black"/>
                </a:solidFill>
                <a:latin typeface="Calibri"/>
              </a:rPr>
              <a:pPr defTabSz="686123">
                <a:defRPr/>
              </a:pPr>
              <a:t>9</a:t>
            </a:fld>
            <a:endParaRPr lang="ru-RU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151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73A64F-6389-48A6-A39F-223D3091FD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391E8D0-99ED-4CB0-9340-34B6BEE839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59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540" indent="0" algn="ctr">
              <a:buNone/>
              <a:defRPr sz="2000"/>
            </a:lvl2pPr>
            <a:lvl3pPr marL="913093" indent="0" algn="ctr">
              <a:buNone/>
              <a:defRPr sz="1900"/>
            </a:lvl3pPr>
            <a:lvl4pPr marL="1369641" indent="0" algn="ctr">
              <a:buNone/>
              <a:defRPr sz="1600"/>
            </a:lvl4pPr>
            <a:lvl5pPr marL="1826188" indent="0" algn="ctr">
              <a:buNone/>
              <a:defRPr sz="1600"/>
            </a:lvl5pPr>
            <a:lvl6pPr marL="2282748" indent="0" algn="ctr">
              <a:buNone/>
              <a:defRPr sz="1600"/>
            </a:lvl6pPr>
            <a:lvl7pPr marL="2739286" indent="0" algn="ctr">
              <a:buNone/>
              <a:defRPr sz="1600"/>
            </a:lvl7pPr>
            <a:lvl8pPr marL="3195827" indent="0" algn="ctr">
              <a:buNone/>
              <a:defRPr sz="1600"/>
            </a:lvl8pPr>
            <a:lvl9pPr marL="3652367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995767-D586-4CC0-9768-F7FF773B8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83AF-FA8E-4331-B83C-2161CE3736B8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86AC861-E94C-4076-A158-F647550C8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FBC0AC0-0465-4BA7-ACA2-C71F2DEDA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4CB1-D6B6-4D2E-8291-02C2F104D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7394381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A85F7E-8C93-468F-B287-06406927B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427AEB9-5063-42F1-BD6C-74F1AFBB73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139DA38-536E-499C-9124-BB8341AA3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83AF-FA8E-4331-B83C-2161CE3736B8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DBB3984-45FF-4B49-9CA2-3730975B9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BBB11FE-F872-4E7C-B838-2D216C3AF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4CB1-D6B6-4D2E-8291-02C2F104D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010963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D6BC132-CE74-4300-8986-2403FD2E74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72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7CB6E4B-8940-4236-9BB8-179C95E143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72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41D544C-9FA9-43E2-9A9B-BAD67994B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83AF-FA8E-4331-B83C-2161CE3736B8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A8F3780-A5C4-4D04-90B7-823EC97C1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BC48E61-C103-4B13-AB90-5CC2E0A32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4CB1-D6B6-4D2E-8291-02C2F104D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6029814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59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5788" indent="0" algn="ctr">
              <a:buNone/>
              <a:defRPr sz="2000"/>
            </a:lvl2pPr>
            <a:lvl3pPr marL="911626" indent="0" algn="ctr">
              <a:buNone/>
              <a:defRPr sz="1900"/>
            </a:lvl3pPr>
            <a:lvl4pPr marL="1367447" indent="0" algn="ctr">
              <a:buNone/>
              <a:defRPr sz="1600"/>
            </a:lvl4pPr>
            <a:lvl5pPr marL="1823261" indent="0" algn="ctr">
              <a:buNone/>
              <a:defRPr sz="1600"/>
            </a:lvl5pPr>
            <a:lvl6pPr marL="2279104" indent="0" algn="ctr">
              <a:buNone/>
              <a:defRPr sz="1600"/>
            </a:lvl6pPr>
            <a:lvl7pPr marL="2734894" indent="0" algn="ctr">
              <a:buNone/>
              <a:defRPr sz="1600"/>
            </a:lvl7pPr>
            <a:lvl8pPr marL="3190681" indent="0" algn="ctr">
              <a:buNone/>
              <a:defRPr sz="1600"/>
            </a:lvl8pPr>
            <a:lvl9pPr marL="364647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63E37-6486-46E8-BC79-E9D4B2ACC6C1}" type="datetimeFigureOut">
              <a:rPr lang="ru-RU"/>
              <a:pPr>
                <a:defRPr/>
              </a:pPr>
              <a:t>19.12.2025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A2DFF-2DF1-4AD4-BDA0-8C8B140D1B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84358316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4DE80-1054-494E-A314-C78757888378}" type="datetimeFigureOut">
              <a:rPr lang="ru-RU"/>
              <a:pPr>
                <a:defRPr/>
              </a:pPr>
              <a:t>19.12.2025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1D884-4055-4F32-9FD9-B9106096EF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47572005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9" y="170982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9" y="458961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578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162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74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32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791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48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06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464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7DAA0-DADD-48F1-9F86-7BB22D44F1E7}" type="datetimeFigureOut">
              <a:rPr lang="ru-RU"/>
              <a:pPr>
                <a:defRPr/>
              </a:pPr>
              <a:t>19.12.2025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0852D-2EA6-43AB-B578-03879ECEF2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100281690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1F4A1-C5AB-4C03-B197-51B7FD3ECE55}" type="datetimeFigureOut">
              <a:rPr lang="ru-RU"/>
              <a:pPr>
                <a:defRPr/>
              </a:pPr>
              <a:t>19.12.2025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4904B-BCC7-483E-8667-D57D88AD98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159140405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5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94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788" indent="0">
              <a:buNone/>
              <a:defRPr sz="2000" b="1"/>
            </a:lvl2pPr>
            <a:lvl3pPr marL="911626" indent="0">
              <a:buNone/>
              <a:defRPr sz="1900" b="1"/>
            </a:lvl3pPr>
            <a:lvl4pPr marL="1367447" indent="0">
              <a:buNone/>
              <a:defRPr sz="1600" b="1"/>
            </a:lvl4pPr>
            <a:lvl5pPr marL="1823261" indent="0">
              <a:buNone/>
              <a:defRPr sz="1600" b="1"/>
            </a:lvl5pPr>
            <a:lvl6pPr marL="2279104" indent="0">
              <a:buNone/>
              <a:defRPr sz="1600" b="1"/>
            </a:lvl6pPr>
            <a:lvl7pPr marL="2734894" indent="0">
              <a:buNone/>
              <a:defRPr sz="1600" b="1"/>
            </a:lvl7pPr>
            <a:lvl8pPr marL="3190681" indent="0">
              <a:buNone/>
              <a:defRPr sz="1600" b="1"/>
            </a:lvl8pPr>
            <a:lvl9pPr marL="364647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94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1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788" indent="0">
              <a:buNone/>
              <a:defRPr sz="2000" b="1"/>
            </a:lvl2pPr>
            <a:lvl3pPr marL="911626" indent="0">
              <a:buNone/>
              <a:defRPr sz="1900" b="1"/>
            </a:lvl3pPr>
            <a:lvl4pPr marL="1367447" indent="0">
              <a:buNone/>
              <a:defRPr sz="1600" b="1"/>
            </a:lvl4pPr>
            <a:lvl5pPr marL="1823261" indent="0">
              <a:buNone/>
              <a:defRPr sz="1600" b="1"/>
            </a:lvl5pPr>
            <a:lvl6pPr marL="2279104" indent="0">
              <a:buNone/>
              <a:defRPr sz="1600" b="1"/>
            </a:lvl6pPr>
            <a:lvl7pPr marL="2734894" indent="0">
              <a:buNone/>
              <a:defRPr sz="1600" b="1"/>
            </a:lvl7pPr>
            <a:lvl8pPr marL="3190681" indent="0">
              <a:buNone/>
              <a:defRPr sz="1600" b="1"/>
            </a:lvl8pPr>
            <a:lvl9pPr marL="364647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1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151DB-5B3E-42EA-8E35-21357632F67E}" type="datetimeFigureOut">
              <a:rPr lang="ru-RU"/>
              <a:pPr>
                <a:defRPr/>
              </a:pPr>
              <a:t>19.12.2025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08A7-B630-4767-86E0-88C1310611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97780208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44906-9336-49F1-909A-BEA9981B8D16}" type="datetimeFigureOut">
              <a:rPr lang="ru-RU"/>
              <a:pPr>
                <a:defRPr/>
              </a:pPr>
              <a:t>19.12.2025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D5357-C89F-4F4E-B671-FB718DE316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88801001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34714-F71F-4A4A-A6CF-3A53888BAFD8}" type="datetimeFigureOut">
              <a:rPr lang="ru-RU"/>
              <a:pPr>
                <a:defRPr/>
              </a:pPr>
              <a:t>19.12.2025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69369-AD35-45B5-8FD5-7EDCA1B2B1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86351764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220" y="98747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7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5788" indent="0">
              <a:buNone/>
              <a:defRPr sz="1500"/>
            </a:lvl2pPr>
            <a:lvl3pPr marL="911626" indent="0">
              <a:buNone/>
              <a:defRPr sz="1200"/>
            </a:lvl3pPr>
            <a:lvl4pPr marL="1367447" indent="0">
              <a:buNone/>
              <a:defRPr sz="1100"/>
            </a:lvl4pPr>
            <a:lvl5pPr marL="1823261" indent="0">
              <a:buNone/>
              <a:defRPr sz="1100"/>
            </a:lvl5pPr>
            <a:lvl6pPr marL="2279104" indent="0">
              <a:buNone/>
              <a:defRPr sz="1100"/>
            </a:lvl6pPr>
            <a:lvl7pPr marL="2734894" indent="0">
              <a:buNone/>
              <a:defRPr sz="1100"/>
            </a:lvl7pPr>
            <a:lvl8pPr marL="3190681" indent="0">
              <a:buNone/>
              <a:defRPr sz="1100"/>
            </a:lvl8pPr>
            <a:lvl9pPr marL="3646470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C42C2-66C6-4C92-90AF-A9FB876314C7}" type="datetimeFigureOut">
              <a:rPr lang="ru-RU"/>
              <a:pPr>
                <a:defRPr/>
              </a:pPr>
              <a:t>19.12.2025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4197A-F3F1-4FB8-9863-F21CDD16F1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26901721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444749-47BE-48E6-8247-44FD888D0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A14AA15-9BB1-41F3-A6BE-2B246EFB1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9244908-154E-4E99-9802-B83F4B1AA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83AF-FA8E-4331-B83C-2161CE3736B8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B70545F-7B7C-4CCD-88AE-F1A6BF527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D6966FB-FFEC-4CF9-8076-C908E3681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4CB1-D6B6-4D2E-8291-02C2F104D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1237865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220" y="987473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5788" indent="0">
              <a:buNone/>
              <a:defRPr sz="2800"/>
            </a:lvl2pPr>
            <a:lvl3pPr marL="911626" indent="0">
              <a:buNone/>
              <a:defRPr sz="2400"/>
            </a:lvl3pPr>
            <a:lvl4pPr marL="1367447" indent="0">
              <a:buNone/>
              <a:defRPr sz="2000"/>
            </a:lvl4pPr>
            <a:lvl5pPr marL="1823261" indent="0">
              <a:buNone/>
              <a:defRPr sz="2000"/>
            </a:lvl5pPr>
            <a:lvl6pPr marL="2279104" indent="0">
              <a:buNone/>
              <a:defRPr sz="2000"/>
            </a:lvl6pPr>
            <a:lvl7pPr marL="2734894" indent="0">
              <a:buNone/>
              <a:defRPr sz="2000"/>
            </a:lvl7pPr>
            <a:lvl8pPr marL="3190681" indent="0">
              <a:buNone/>
              <a:defRPr sz="2000"/>
            </a:lvl8pPr>
            <a:lvl9pPr marL="364647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7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5788" indent="0">
              <a:buNone/>
              <a:defRPr sz="1500"/>
            </a:lvl2pPr>
            <a:lvl3pPr marL="911626" indent="0">
              <a:buNone/>
              <a:defRPr sz="1200"/>
            </a:lvl3pPr>
            <a:lvl4pPr marL="1367447" indent="0">
              <a:buNone/>
              <a:defRPr sz="1100"/>
            </a:lvl4pPr>
            <a:lvl5pPr marL="1823261" indent="0">
              <a:buNone/>
              <a:defRPr sz="1100"/>
            </a:lvl5pPr>
            <a:lvl6pPr marL="2279104" indent="0">
              <a:buNone/>
              <a:defRPr sz="1100"/>
            </a:lvl6pPr>
            <a:lvl7pPr marL="2734894" indent="0">
              <a:buNone/>
              <a:defRPr sz="1100"/>
            </a:lvl7pPr>
            <a:lvl8pPr marL="3190681" indent="0">
              <a:buNone/>
              <a:defRPr sz="1100"/>
            </a:lvl8pPr>
            <a:lvl9pPr marL="3646470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EAC2C-0BB0-4CAC-AE5D-6163A6AB1F15}" type="datetimeFigureOut">
              <a:rPr lang="ru-RU"/>
              <a:pPr>
                <a:defRPr/>
              </a:pPr>
              <a:t>19.12.2025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FE831-D4C7-4888-A0E5-B92EE9CD71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2844453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72825-3774-4657-9F88-C821C9F509C8}" type="datetimeFigureOut">
              <a:rPr lang="ru-RU"/>
              <a:pPr>
                <a:defRPr/>
              </a:pPr>
              <a:t>19.12.2025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9231C-7827-4FD8-9F91-C6267E92E64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229899027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90" y="36516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59" y="36516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1EE55-AFDB-40B4-AF9E-89AB04E42370}" type="datetimeFigureOut">
              <a:rPr lang="ru-RU"/>
              <a:pPr>
                <a:defRPr/>
              </a:pPr>
              <a:t>19.12.2025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912CF-60B8-4CB2-9B52-9D0D504C6B4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01467333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9"/>
            <a:ext cx="9144000" cy="1655763"/>
          </a:xfrm>
        </p:spPr>
        <p:txBody>
          <a:bodyPr/>
          <a:lstStyle>
            <a:lvl1pPr marL="0" indent="0" algn="ctr">
              <a:buNone/>
              <a:defRPr sz="2600"/>
            </a:lvl1pPr>
            <a:lvl2pPr marL="515764" indent="0" algn="ctr">
              <a:buNone/>
              <a:defRPr sz="2300"/>
            </a:lvl2pPr>
            <a:lvl3pPr marL="1031437" indent="0" algn="ctr">
              <a:buNone/>
              <a:defRPr sz="2000"/>
            </a:lvl3pPr>
            <a:lvl4pPr marL="1547134" indent="0" algn="ctr">
              <a:buNone/>
              <a:defRPr sz="1900"/>
            </a:lvl4pPr>
            <a:lvl5pPr marL="2062835" indent="0" algn="ctr">
              <a:buNone/>
              <a:defRPr sz="1900"/>
            </a:lvl5pPr>
            <a:lvl6pPr marL="2578588" indent="0" algn="ctr">
              <a:buNone/>
              <a:defRPr sz="1900"/>
            </a:lvl6pPr>
            <a:lvl7pPr marL="3094281" indent="0" algn="ctr">
              <a:buNone/>
              <a:defRPr sz="1900"/>
            </a:lvl7pPr>
            <a:lvl8pPr marL="3610009" indent="0" algn="ctr">
              <a:buNone/>
              <a:defRPr sz="1900"/>
            </a:lvl8pPr>
            <a:lvl9pPr marL="4125664" indent="0" algn="ctr">
              <a:buNone/>
              <a:defRPr sz="19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28472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35758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6" y="1710019"/>
            <a:ext cx="10515600" cy="2852737"/>
          </a:xfrm>
        </p:spPr>
        <p:txBody>
          <a:bodyPr anchor="b"/>
          <a:lstStyle>
            <a:lvl1pPr>
              <a:defRPr sz="6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6" y="4589467"/>
            <a:ext cx="10515600" cy="1500187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1576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03143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4713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0628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25785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09428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36100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1256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85988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57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57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85423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2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5"/>
            <a:ext cx="5157787" cy="82391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15764" indent="0">
              <a:buNone/>
              <a:defRPr sz="2300" b="1"/>
            </a:lvl2pPr>
            <a:lvl3pPr marL="1031437" indent="0">
              <a:buNone/>
              <a:defRPr sz="2000" b="1"/>
            </a:lvl3pPr>
            <a:lvl4pPr marL="1547134" indent="0">
              <a:buNone/>
              <a:defRPr sz="1900" b="1"/>
            </a:lvl4pPr>
            <a:lvl5pPr marL="2062835" indent="0">
              <a:buNone/>
              <a:defRPr sz="1900" b="1"/>
            </a:lvl5pPr>
            <a:lvl6pPr marL="2578588" indent="0">
              <a:buNone/>
              <a:defRPr sz="1900" b="1"/>
            </a:lvl6pPr>
            <a:lvl7pPr marL="3094281" indent="0">
              <a:buNone/>
              <a:defRPr sz="1900" b="1"/>
            </a:lvl7pPr>
            <a:lvl8pPr marL="3610009" indent="0">
              <a:buNone/>
              <a:defRPr sz="1900" b="1"/>
            </a:lvl8pPr>
            <a:lvl9pPr marL="412566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100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55" y="1681165"/>
            <a:ext cx="5183188" cy="82391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15764" indent="0">
              <a:buNone/>
              <a:defRPr sz="2300" b="1"/>
            </a:lvl2pPr>
            <a:lvl3pPr marL="1031437" indent="0">
              <a:buNone/>
              <a:defRPr sz="2000" b="1"/>
            </a:lvl3pPr>
            <a:lvl4pPr marL="1547134" indent="0">
              <a:buNone/>
              <a:defRPr sz="1900" b="1"/>
            </a:lvl4pPr>
            <a:lvl5pPr marL="2062835" indent="0">
              <a:buNone/>
              <a:defRPr sz="1900" b="1"/>
            </a:lvl5pPr>
            <a:lvl6pPr marL="2578588" indent="0">
              <a:buNone/>
              <a:defRPr sz="1900" b="1"/>
            </a:lvl6pPr>
            <a:lvl7pPr marL="3094281" indent="0">
              <a:buNone/>
              <a:defRPr sz="1900" b="1"/>
            </a:lvl7pPr>
            <a:lvl8pPr marL="3610009" indent="0">
              <a:buNone/>
              <a:defRPr sz="1900" b="1"/>
            </a:lvl8pPr>
            <a:lvl9pPr marL="412566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55" y="2505100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7890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8848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7464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411F8E-E063-4A97-98B9-881A6AE29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77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FB66498-08B9-4B8E-A78A-02B19FE7A5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8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5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6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1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27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2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58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23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66388DE-9188-4BC5-9F4D-D67A110AF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83AF-FA8E-4331-B83C-2161CE3736B8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44AAFC5-DC26-4722-8679-14C99F2C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FC684E-4269-42DD-84C9-320F62971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4CB1-D6B6-4D2E-8291-02C2F104D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3013957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7" y="457200"/>
            <a:ext cx="3932237" cy="1600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734"/>
            <a:ext cx="6172200" cy="4873625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7" y="2057427"/>
            <a:ext cx="3932237" cy="3811588"/>
          </a:xfrm>
        </p:spPr>
        <p:txBody>
          <a:bodyPr/>
          <a:lstStyle>
            <a:lvl1pPr marL="0" indent="0">
              <a:buNone/>
              <a:defRPr sz="1900"/>
            </a:lvl1pPr>
            <a:lvl2pPr marL="515764" indent="0">
              <a:buNone/>
              <a:defRPr sz="1600"/>
            </a:lvl2pPr>
            <a:lvl3pPr marL="1031437" indent="0">
              <a:buNone/>
              <a:defRPr sz="1400"/>
            </a:lvl3pPr>
            <a:lvl4pPr marL="1547134" indent="0">
              <a:buNone/>
              <a:defRPr sz="1200"/>
            </a:lvl4pPr>
            <a:lvl5pPr marL="2062835" indent="0">
              <a:buNone/>
              <a:defRPr sz="1200"/>
            </a:lvl5pPr>
            <a:lvl6pPr marL="2578588" indent="0">
              <a:buNone/>
              <a:defRPr sz="1200"/>
            </a:lvl6pPr>
            <a:lvl7pPr marL="3094281" indent="0">
              <a:buNone/>
              <a:defRPr sz="1200"/>
            </a:lvl7pPr>
            <a:lvl8pPr marL="3610009" indent="0">
              <a:buNone/>
              <a:defRPr sz="1200"/>
            </a:lvl8pPr>
            <a:lvl9pPr marL="4125664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68127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7" y="457200"/>
            <a:ext cx="3932237" cy="1600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734"/>
            <a:ext cx="6172200" cy="4873625"/>
          </a:xfrm>
        </p:spPr>
        <p:txBody>
          <a:bodyPr anchor="t"/>
          <a:lstStyle>
            <a:lvl1pPr marL="0" indent="0">
              <a:buNone/>
              <a:defRPr sz="3600"/>
            </a:lvl1pPr>
            <a:lvl2pPr marL="515764" indent="0">
              <a:buNone/>
              <a:defRPr sz="3200"/>
            </a:lvl2pPr>
            <a:lvl3pPr marL="1031437" indent="0">
              <a:buNone/>
              <a:defRPr sz="2600"/>
            </a:lvl3pPr>
            <a:lvl4pPr marL="1547134" indent="0">
              <a:buNone/>
              <a:defRPr sz="2300"/>
            </a:lvl4pPr>
            <a:lvl5pPr marL="2062835" indent="0">
              <a:buNone/>
              <a:defRPr sz="2300"/>
            </a:lvl5pPr>
            <a:lvl6pPr marL="2578588" indent="0">
              <a:buNone/>
              <a:defRPr sz="2300"/>
            </a:lvl6pPr>
            <a:lvl7pPr marL="3094281" indent="0">
              <a:buNone/>
              <a:defRPr sz="2300"/>
            </a:lvl7pPr>
            <a:lvl8pPr marL="3610009" indent="0">
              <a:buNone/>
              <a:defRPr sz="2300"/>
            </a:lvl8pPr>
            <a:lvl9pPr marL="4125664" indent="0">
              <a:buNone/>
              <a:defRPr sz="23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7" y="2057427"/>
            <a:ext cx="3932237" cy="3811588"/>
          </a:xfrm>
        </p:spPr>
        <p:txBody>
          <a:bodyPr/>
          <a:lstStyle>
            <a:lvl1pPr marL="0" indent="0">
              <a:buNone/>
              <a:defRPr sz="1900"/>
            </a:lvl1pPr>
            <a:lvl2pPr marL="515764" indent="0">
              <a:buNone/>
              <a:defRPr sz="1600"/>
            </a:lvl2pPr>
            <a:lvl3pPr marL="1031437" indent="0">
              <a:buNone/>
              <a:defRPr sz="1400"/>
            </a:lvl3pPr>
            <a:lvl4pPr marL="1547134" indent="0">
              <a:buNone/>
              <a:defRPr sz="1200"/>
            </a:lvl4pPr>
            <a:lvl5pPr marL="2062835" indent="0">
              <a:buNone/>
              <a:defRPr sz="1200"/>
            </a:lvl5pPr>
            <a:lvl6pPr marL="2578588" indent="0">
              <a:buNone/>
              <a:defRPr sz="1200"/>
            </a:lvl6pPr>
            <a:lvl7pPr marL="3094281" indent="0">
              <a:buNone/>
              <a:defRPr sz="1200"/>
            </a:lvl7pPr>
            <a:lvl8pPr marL="3610009" indent="0">
              <a:buNone/>
              <a:defRPr sz="1200"/>
            </a:lvl8pPr>
            <a:lvl9pPr marL="4125664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72563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40238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83" y="365408"/>
            <a:ext cx="2628900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59" y="365408"/>
            <a:ext cx="7734300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30043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9"/>
            <a:ext cx="9144000" cy="1655763"/>
          </a:xfrm>
        </p:spPr>
        <p:txBody>
          <a:bodyPr/>
          <a:lstStyle>
            <a:lvl1pPr marL="0" indent="0" algn="ctr">
              <a:buNone/>
              <a:defRPr sz="2600"/>
            </a:lvl1pPr>
            <a:lvl2pPr marL="515764" indent="0" algn="ctr">
              <a:buNone/>
              <a:defRPr sz="2300"/>
            </a:lvl2pPr>
            <a:lvl3pPr marL="1031437" indent="0" algn="ctr">
              <a:buNone/>
              <a:defRPr sz="2000"/>
            </a:lvl3pPr>
            <a:lvl4pPr marL="1547134" indent="0" algn="ctr">
              <a:buNone/>
              <a:defRPr sz="1900"/>
            </a:lvl4pPr>
            <a:lvl5pPr marL="2062835" indent="0" algn="ctr">
              <a:buNone/>
              <a:defRPr sz="1900"/>
            </a:lvl5pPr>
            <a:lvl6pPr marL="2578588" indent="0" algn="ctr">
              <a:buNone/>
              <a:defRPr sz="1900"/>
            </a:lvl6pPr>
            <a:lvl7pPr marL="3094281" indent="0" algn="ctr">
              <a:buNone/>
              <a:defRPr sz="1900"/>
            </a:lvl7pPr>
            <a:lvl8pPr marL="3610009" indent="0" algn="ctr">
              <a:buNone/>
              <a:defRPr sz="1900"/>
            </a:lvl8pPr>
            <a:lvl9pPr marL="4125664" indent="0" algn="ctr">
              <a:buNone/>
              <a:defRPr sz="19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35567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38592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6" y="1710019"/>
            <a:ext cx="10515600" cy="2852737"/>
          </a:xfrm>
        </p:spPr>
        <p:txBody>
          <a:bodyPr anchor="b"/>
          <a:lstStyle>
            <a:lvl1pPr>
              <a:defRPr sz="6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6" y="4589467"/>
            <a:ext cx="10515600" cy="1500187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1576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03143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4713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0628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25785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09428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36100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1256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91647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57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57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4230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2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5"/>
            <a:ext cx="5157787" cy="82391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15764" indent="0">
              <a:buNone/>
              <a:defRPr sz="2300" b="1"/>
            </a:lvl2pPr>
            <a:lvl3pPr marL="1031437" indent="0">
              <a:buNone/>
              <a:defRPr sz="2000" b="1"/>
            </a:lvl3pPr>
            <a:lvl4pPr marL="1547134" indent="0">
              <a:buNone/>
              <a:defRPr sz="1900" b="1"/>
            </a:lvl4pPr>
            <a:lvl5pPr marL="2062835" indent="0">
              <a:buNone/>
              <a:defRPr sz="1900" b="1"/>
            </a:lvl5pPr>
            <a:lvl6pPr marL="2578588" indent="0">
              <a:buNone/>
              <a:defRPr sz="1900" b="1"/>
            </a:lvl6pPr>
            <a:lvl7pPr marL="3094281" indent="0">
              <a:buNone/>
              <a:defRPr sz="1900" b="1"/>
            </a:lvl7pPr>
            <a:lvl8pPr marL="3610009" indent="0">
              <a:buNone/>
              <a:defRPr sz="1900" b="1"/>
            </a:lvl8pPr>
            <a:lvl9pPr marL="412566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100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55" y="1681165"/>
            <a:ext cx="5183188" cy="82391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15764" indent="0">
              <a:buNone/>
              <a:defRPr sz="2300" b="1"/>
            </a:lvl2pPr>
            <a:lvl3pPr marL="1031437" indent="0">
              <a:buNone/>
              <a:defRPr sz="2000" b="1"/>
            </a:lvl3pPr>
            <a:lvl4pPr marL="1547134" indent="0">
              <a:buNone/>
              <a:defRPr sz="1900" b="1"/>
            </a:lvl4pPr>
            <a:lvl5pPr marL="2062835" indent="0">
              <a:buNone/>
              <a:defRPr sz="1900" b="1"/>
            </a:lvl5pPr>
            <a:lvl6pPr marL="2578588" indent="0">
              <a:buNone/>
              <a:defRPr sz="1900" b="1"/>
            </a:lvl6pPr>
            <a:lvl7pPr marL="3094281" indent="0">
              <a:buNone/>
              <a:defRPr sz="1900" b="1"/>
            </a:lvl7pPr>
            <a:lvl8pPr marL="3610009" indent="0">
              <a:buNone/>
              <a:defRPr sz="1900" b="1"/>
            </a:lvl8pPr>
            <a:lvl9pPr marL="412566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55" y="2505100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50409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3176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F4AB06-6299-42DF-A10E-8DE8FC5D4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B20EDAB-FB03-491B-84A1-758609CC17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3516DE7-5C8D-4F0E-BF44-088495B881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62BCE7B-AFAB-44B8-B356-A0C239AF7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83AF-FA8E-4331-B83C-2161CE3736B8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951CB5C-11B5-4D38-9D74-158953A5C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32BAD4A-3B8E-4BEA-A6B9-1B1BA08F6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4CB1-D6B6-4D2E-8291-02C2F104D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7087057"/>
      </p:ext>
    </p:extLst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37881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7" y="457200"/>
            <a:ext cx="3932237" cy="1600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734"/>
            <a:ext cx="6172200" cy="4873625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7" y="2057427"/>
            <a:ext cx="3932237" cy="3811588"/>
          </a:xfrm>
        </p:spPr>
        <p:txBody>
          <a:bodyPr/>
          <a:lstStyle>
            <a:lvl1pPr marL="0" indent="0">
              <a:buNone/>
              <a:defRPr sz="1900"/>
            </a:lvl1pPr>
            <a:lvl2pPr marL="515764" indent="0">
              <a:buNone/>
              <a:defRPr sz="1600"/>
            </a:lvl2pPr>
            <a:lvl3pPr marL="1031437" indent="0">
              <a:buNone/>
              <a:defRPr sz="1400"/>
            </a:lvl3pPr>
            <a:lvl4pPr marL="1547134" indent="0">
              <a:buNone/>
              <a:defRPr sz="1200"/>
            </a:lvl4pPr>
            <a:lvl5pPr marL="2062835" indent="0">
              <a:buNone/>
              <a:defRPr sz="1200"/>
            </a:lvl5pPr>
            <a:lvl6pPr marL="2578588" indent="0">
              <a:buNone/>
              <a:defRPr sz="1200"/>
            </a:lvl6pPr>
            <a:lvl7pPr marL="3094281" indent="0">
              <a:buNone/>
              <a:defRPr sz="1200"/>
            </a:lvl7pPr>
            <a:lvl8pPr marL="3610009" indent="0">
              <a:buNone/>
              <a:defRPr sz="1200"/>
            </a:lvl8pPr>
            <a:lvl9pPr marL="4125664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32105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7" y="457200"/>
            <a:ext cx="3932237" cy="1600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734"/>
            <a:ext cx="6172200" cy="4873625"/>
          </a:xfrm>
        </p:spPr>
        <p:txBody>
          <a:bodyPr anchor="t"/>
          <a:lstStyle>
            <a:lvl1pPr marL="0" indent="0">
              <a:buNone/>
              <a:defRPr sz="3600"/>
            </a:lvl1pPr>
            <a:lvl2pPr marL="515764" indent="0">
              <a:buNone/>
              <a:defRPr sz="3200"/>
            </a:lvl2pPr>
            <a:lvl3pPr marL="1031437" indent="0">
              <a:buNone/>
              <a:defRPr sz="2600"/>
            </a:lvl3pPr>
            <a:lvl4pPr marL="1547134" indent="0">
              <a:buNone/>
              <a:defRPr sz="2300"/>
            </a:lvl4pPr>
            <a:lvl5pPr marL="2062835" indent="0">
              <a:buNone/>
              <a:defRPr sz="2300"/>
            </a:lvl5pPr>
            <a:lvl6pPr marL="2578588" indent="0">
              <a:buNone/>
              <a:defRPr sz="2300"/>
            </a:lvl6pPr>
            <a:lvl7pPr marL="3094281" indent="0">
              <a:buNone/>
              <a:defRPr sz="2300"/>
            </a:lvl7pPr>
            <a:lvl8pPr marL="3610009" indent="0">
              <a:buNone/>
              <a:defRPr sz="2300"/>
            </a:lvl8pPr>
            <a:lvl9pPr marL="4125664" indent="0">
              <a:buNone/>
              <a:defRPr sz="23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7" y="2057427"/>
            <a:ext cx="3932237" cy="3811588"/>
          </a:xfrm>
        </p:spPr>
        <p:txBody>
          <a:bodyPr/>
          <a:lstStyle>
            <a:lvl1pPr marL="0" indent="0">
              <a:buNone/>
              <a:defRPr sz="1900"/>
            </a:lvl1pPr>
            <a:lvl2pPr marL="515764" indent="0">
              <a:buNone/>
              <a:defRPr sz="1600"/>
            </a:lvl2pPr>
            <a:lvl3pPr marL="1031437" indent="0">
              <a:buNone/>
              <a:defRPr sz="1400"/>
            </a:lvl3pPr>
            <a:lvl4pPr marL="1547134" indent="0">
              <a:buNone/>
              <a:defRPr sz="1200"/>
            </a:lvl4pPr>
            <a:lvl5pPr marL="2062835" indent="0">
              <a:buNone/>
              <a:defRPr sz="1200"/>
            </a:lvl5pPr>
            <a:lvl6pPr marL="2578588" indent="0">
              <a:buNone/>
              <a:defRPr sz="1200"/>
            </a:lvl6pPr>
            <a:lvl7pPr marL="3094281" indent="0">
              <a:buNone/>
              <a:defRPr sz="1200"/>
            </a:lvl7pPr>
            <a:lvl8pPr marL="3610009" indent="0">
              <a:buNone/>
              <a:defRPr sz="1200"/>
            </a:lvl8pPr>
            <a:lvl9pPr marL="4125664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28101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80095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83" y="365408"/>
            <a:ext cx="2628900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59" y="365408"/>
            <a:ext cx="7734300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60773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9"/>
            <a:ext cx="9144000" cy="1655763"/>
          </a:xfrm>
        </p:spPr>
        <p:txBody>
          <a:bodyPr/>
          <a:lstStyle>
            <a:lvl1pPr marL="0" indent="0" algn="ctr">
              <a:buNone/>
              <a:defRPr sz="2600"/>
            </a:lvl1pPr>
            <a:lvl2pPr marL="515764" indent="0" algn="ctr">
              <a:buNone/>
              <a:defRPr sz="2300"/>
            </a:lvl2pPr>
            <a:lvl3pPr marL="1031437" indent="0" algn="ctr">
              <a:buNone/>
              <a:defRPr sz="2000"/>
            </a:lvl3pPr>
            <a:lvl4pPr marL="1547134" indent="0" algn="ctr">
              <a:buNone/>
              <a:defRPr sz="1900"/>
            </a:lvl4pPr>
            <a:lvl5pPr marL="2062835" indent="0" algn="ctr">
              <a:buNone/>
              <a:defRPr sz="1900"/>
            </a:lvl5pPr>
            <a:lvl6pPr marL="2578588" indent="0" algn="ctr">
              <a:buNone/>
              <a:defRPr sz="1900"/>
            </a:lvl6pPr>
            <a:lvl7pPr marL="3094281" indent="0" algn="ctr">
              <a:buNone/>
              <a:defRPr sz="1900"/>
            </a:lvl7pPr>
            <a:lvl8pPr marL="3610009" indent="0" algn="ctr">
              <a:buNone/>
              <a:defRPr sz="1900"/>
            </a:lvl8pPr>
            <a:lvl9pPr marL="4125664" indent="0" algn="ctr">
              <a:buNone/>
              <a:defRPr sz="19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37817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12728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6" y="1710019"/>
            <a:ext cx="10515600" cy="2852737"/>
          </a:xfrm>
        </p:spPr>
        <p:txBody>
          <a:bodyPr anchor="b"/>
          <a:lstStyle>
            <a:lvl1pPr>
              <a:defRPr sz="6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6" y="4589467"/>
            <a:ext cx="10515600" cy="1500187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51576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03143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4713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0628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25785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09428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36100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1256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66148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57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57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915149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2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5"/>
            <a:ext cx="5157787" cy="82391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15764" indent="0">
              <a:buNone/>
              <a:defRPr sz="2300" b="1"/>
            </a:lvl2pPr>
            <a:lvl3pPr marL="1031437" indent="0">
              <a:buNone/>
              <a:defRPr sz="2000" b="1"/>
            </a:lvl3pPr>
            <a:lvl4pPr marL="1547134" indent="0">
              <a:buNone/>
              <a:defRPr sz="1900" b="1"/>
            </a:lvl4pPr>
            <a:lvl5pPr marL="2062835" indent="0">
              <a:buNone/>
              <a:defRPr sz="1900" b="1"/>
            </a:lvl5pPr>
            <a:lvl6pPr marL="2578588" indent="0">
              <a:buNone/>
              <a:defRPr sz="1900" b="1"/>
            </a:lvl6pPr>
            <a:lvl7pPr marL="3094281" indent="0">
              <a:buNone/>
              <a:defRPr sz="1900" b="1"/>
            </a:lvl7pPr>
            <a:lvl8pPr marL="3610009" indent="0">
              <a:buNone/>
              <a:defRPr sz="1900" b="1"/>
            </a:lvl8pPr>
            <a:lvl9pPr marL="412566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100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55" y="1681165"/>
            <a:ext cx="5183188" cy="82391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15764" indent="0">
              <a:buNone/>
              <a:defRPr sz="2300" b="1"/>
            </a:lvl2pPr>
            <a:lvl3pPr marL="1031437" indent="0">
              <a:buNone/>
              <a:defRPr sz="2000" b="1"/>
            </a:lvl3pPr>
            <a:lvl4pPr marL="1547134" indent="0">
              <a:buNone/>
              <a:defRPr sz="1900" b="1"/>
            </a:lvl4pPr>
            <a:lvl5pPr marL="2062835" indent="0">
              <a:buNone/>
              <a:defRPr sz="1900" b="1"/>
            </a:lvl5pPr>
            <a:lvl6pPr marL="2578588" indent="0">
              <a:buNone/>
              <a:defRPr sz="1900" b="1"/>
            </a:lvl6pPr>
            <a:lvl7pPr marL="3094281" indent="0">
              <a:buNone/>
              <a:defRPr sz="1900" b="1"/>
            </a:lvl7pPr>
            <a:lvl8pPr marL="3610009" indent="0">
              <a:buNone/>
              <a:defRPr sz="1900" b="1"/>
            </a:lvl8pPr>
            <a:lvl9pPr marL="412566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55" y="2505100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8287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0FAF16-2943-4763-94B1-F8AC6F7BB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3508981-9819-4070-AC62-06ACA86B3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40" indent="0">
              <a:buNone/>
              <a:defRPr sz="2000" b="1"/>
            </a:lvl2pPr>
            <a:lvl3pPr marL="913093" indent="0">
              <a:buNone/>
              <a:defRPr sz="1900" b="1"/>
            </a:lvl3pPr>
            <a:lvl4pPr marL="1369641" indent="0">
              <a:buNone/>
              <a:defRPr sz="1600" b="1"/>
            </a:lvl4pPr>
            <a:lvl5pPr marL="1826188" indent="0">
              <a:buNone/>
              <a:defRPr sz="1600" b="1"/>
            </a:lvl5pPr>
            <a:lvl6pPr marL="2282748" indent="0">
              <a:buNone/>
              <a:defRPr sz="1600" b="1"/>
            </a:lvl6pPr>
            <a:lvl7pPr marL="2739286" indent="0">
              <a:buNone/>
              <a:defRPr sz="1600" b="1"/>
            </a:lvl7pPr>
            <a:lvl8pPr marL="3195827" indent="0">
              <a:buNone/>
              <a:defRPr sz="1600" b="1"/>
            </a:lvl8pPr>
            <a:lvl9pPr marL="3652367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3CE2FFE-CD5A-40BF-BF09-061A98C2BD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E58CD6F2-8642-4215-857A-5CC92B3921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40" indent="0">
              <a:buNone/>
              <a:defRPr sz="2000" b="1"/>
            </a:lvl2pPr>
            <a:lvl3pPr marL="913093" indent="0">
              <a:buNone/>
              <a:defRPr sz="1900" b="1"/>
            </a:lvl3pPr>
            <a:lvl4pPr marL="1369641" indent="0">
              <a:buNone/>
              <a:defRPr sz="1600" b="1"/>
            </a:lvl4pPr>
            <a:lvl5pPr marL="1826188" indent="0">
              <a:buNone/>
              <a:defRPr sz="1600" b="1"/>
            </a:lvl5pPr>
            <a:lvl6pPr marL="2282748" indent="0">
              <a:buNone/>
              <a:defRPr sz="1600" b="1"/>
            </a:lvl6pPr>
            <a:lvl7pPr marL="2739286" indent="0">
              <a:buNone/>
              <a:defRPr sz="1600" b="1"/>
            </a:lvl7pPr>
            <a:lvl8pPr marL="3195827" indent="0">
              <a:buNone/>
              <a:defRPr sz="1600" b="1"/>
            </a:lvl8pPr>
            <a:lvl9pPr marL="3652367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AF0E52B-0171-465F-BFAC-36949798EA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76D2D083-6DB7-42F4-867B-041B6701E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83AF-FA8E-4331-B83C-2161CE3736B8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253E315C-439B-4C6E-B7F3-400CC2F8F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EB1215B-CBF7-4A5B-B6E8-FD97781AB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4CB1-D6B6-4D2E-8291-02C2F104D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511473"/>
      </p:ext>
    </p:extLst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02197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02893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7" y="457200"/>
            <a:ext cx="3932237" cy="1600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734"/>
            <a:ext cx="6172200" cy="4873625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7" y="2057427"/>
            <a:ext cx="3932237" cy="3811588"/>
          </a:xfrm>
        </p:spPr>
        <p:txBody>
          <a:bodyPr/>
          <a:lstStyle>
            <a:lvl1pPr marL="0" indent="0">
              <a:buNone/>
              <a:defRPr sz="1900"/>
            </a:lvl1pPr>
            <a:lvl2pPr marL="515764" indent="0">
              <a:buNone/>
              <a:defRPr sz="1600"/>
            </a:lvl2pPr>
            <a:lvl3pPr marL="1031437" indent="0">
              <a:buNone/>
              <a:defRPr sz="1400"/>
            </a:lvl3pPr>
            <a:lvl4pPr marL="1547134" indent="0">
              <a:buNone/>
              <a:defRPr sz="1200"/>
            </a:lvl4pPr>
            <a:lvl5pPr marL="2062835" indent="0">
              <a:buNone/>
              <a:defRPr sz="1200"/>
            </a:lvl5pPr>
            <a:lvl6pPr marL="2578588" indent="0">
              <a:buNone/>
              <a:defRPr sz="1200"/>
            </a:lvl6pPr>
            <a:lvl7pPr marL="3094281" indent="0">
              <a:buNone/>
              <a:defRPr sz="1200"/>
            </a:lvl7pPr>
            <a:lvl8pPr marL="3610009" indent="0">
              <a:buNone/>
              <a:defRPr sz="1200"/>
            </a:lvl8pPr>
            <a:lvl9pPr marL="4125664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15305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7" y="457200"/>
            <a:ext cx="3932237" cy="1600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734"/>
            <a:ext cx="6172200" cy="4873625"/>
          </a:xfrm>
        </p:spPr>
        <p:txBody>
          <a:bodyPr anchor="t"/>
          <a:lstStyle>
            <a:lvl1pPr marL="0" indent="0">
              <a:buNone/>
              <a:defRPr sz="3600"/>
            </a:lvl1pPr>
            <a:lvl2pPr marL="515764" indent="0">
              <a:buNone/>
              <a:defRPr sz="3200"/>
            </a:lvl2pPr>
            <a:lvl3pPr marL="1031437" indent="0">
              <a:buNone/>
              <a:defRPr sz="2600"/>
            </a:lvl3pPr>
            <a:lvl4pPr marL="1547134" indent="0">
              <a:buNone/>
              <a:defRPr sz="2300"/>
            </a:lvl4pPr>
            <a:lvl5pPr marL="2062835" indent="0">
              <a:buNone/>
              <a:defRPr sz="2300"/>
            </a:lvl5pPr>
            <a:lvl6pPr marL="2578588" indent="0">
              <a:buNone/>
              <a:defRPr sz="2300"/>
            </a:lvl6pPr>
            <a:lvl7pPr marL="3094281" indent="0">
              <a:buNone/>
              <a:defRPr sz="2300"/>
            </a:lvl7pPr>
            <a:lvl8pPr marL="3610009" indent="0">
              <a:buNone/>
              <a:defRPr sz="2300"/>
            </a:lvl8pPr>
            <a:lvl9pPr marL="4125664" indent="0">
              <a:buNone/>
              <a:defRPr sz="23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7" y="2057427"/>
            <a:ext cx="3932237" cy="3811588"/>
          </a:xfrm>
        </p:spPr>
        <p:txBody>
          <a:bodyPr/>
          <a:lstStyle>
            <a:lvl1pPr marL="0" indent="0">
              <a:buNone/>
              <a:defRPr sz="1900"/>
            </a:lvl1pPr>
            <a:lvl2pPr marL="515764" indent="0">
              <a:buNone/>
              <a:defRPr sz="1600"/>
            </a:lvl2pPr>
            <a:lvl3pPr marL="1031437" indent="0">
              <a:buNone/>
              <a:defRPr sz="1400"/>
            </a:lvl3pPr>
            <a:lvl4pPr marL="1547134" indent="0">
              <a:buNone/>
              <a:defRPr sz="1200"/>
            </a:lvl4pPr>
            <a:lvl5pPr marL="2062835" indent="0">
              <a:buNone/>
              <a:defRPr sz="1200"/>
            </a:lvl5pPr>
            <a:lvl6pPr marL="2578588" indent="0">
              <a:buNone/>
              <a:defRPr sz="1200"/>
            </a:lvl6pPr>
            <a:lvl7pPr marL="3094281" indent="0">
              <a:buNone/>
              <a:defRPr sz="1200"/>
            </a:lvl7pPr>
            <a:lvl8pPr marL="3610009" indent="0">
              <a:buNone/>
              <a:defRPr sz="1200"/>
            </a:lvl8pPr>
            <a:lvl9pPr marL="4125664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73556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92540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83" y="365408"/>
            <a:ext cx="2628900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59" y="365408"/>
            <a:ext cx="7734300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2448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24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2448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24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80041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54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5865" indent="0" algn="ctr">
              <a:buNone/>
              <a:defRPr sz="2000"/>
            </a:lvl2pPr>
            <a:lvl3pPr marL="911821" indent="0" algn="ctr">
              <a:buNone/>
              <a:defRPr sz="1900"/>
            </a:lvl3pPr>
            <a:lvl4pPr marL="1367730" indent="0" algn="ctr">
              <a:buNone/>
              <a:defRPr sz="1600"/>
            </a:lvl4pPr>
            <a:lvl5pPr marL="1823645" indent="0" algn="ctr">
              <a:buNone/>
              <a:defRPr sz="1600"/>
            </a:lvl5pPr>
            <a:lvl6pPr marL="2279599" indent="0" algn="ctr">
              <a:buNone/>
              <a:defRPr sz="1600"/>
            </a:lvl6pPr>
            <a:lvl7pPr marL="2735469" indent="0" algn="ctr">
              <a:buNone/>
              <a:defRPr sz="1600"/>
            </a:lvl7pPr>
            <a:lvl8pPr marL="3191337" indent="0" algn="ctr">
              <a:buNone/>
              <a:defRPr sz="1600"/>
            </a:lvl8pPr>
            <a:lvl9pPr marL="36472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62592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30999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0982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8947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586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18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77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36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7959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54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1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472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62139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199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21302B-83A9-41A3-ABA1-195A8E105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A0605D3-5849-4536-A64C-2B495DC3D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83AF-FA8E-4331-B83C-2161CE3736B8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4B4AEA83-7E32-4B33-AFA5-A94FD48E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1EE0A12-0414-4DA9-B574-6EC3CD8A8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4CB1-D6B6-4D2E-8291-02C2F104D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2506017"/>
      </p:ext>
    </p:extLst>
  </p:cSld>
  <p:clrMapOvr>
    <a:masterClrMapping/>
  </p:clrMapOvr>
  <p:transition spd="slow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865" indent="0">
              <a:buNone/>
              <a:defRPr sz="2000" b="1"/>
            </a:lvl2pPr>
            <a:lvl3pPr marL="911821" indent="0">
              <a:buNone/>
              <a:defRPr sz="1900" b="1"/>
            </a:lvl3pPr>
            <a:lvl4pPr marL="1367730" indent="0">
              <a:buNone/>
              <a:defRPr sz="1600" b="1"/>
            </a:lvl4pPr>
            <a:lvl5pPr marL="1823645" indent="0">
              <a:buNone/>
              <a:defRPr sz="1600" b="1"/>
            </a:lvl5pPr>
            <a:lvl6pPr marL="2279599" indent="0">
              <a:buNone/>
              <a:defRPr sz="1600" b="1"/>
            </a:lvl6pPr>
            <a:lvl7pPr marL="2735469" indent="0">
              <a:buNone/>
              <a:defRPr sz="1600" b="1"/>
            </a:lvl7pPr>
            <a:lvl8pPr marL="3191337" indent="0">
              <a:buNone/>
              <a:defRPr sz="1600" b="1"/>
            </a:lvl8pPr>
            <a:lvl9pPr marL="36472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9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2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865" indent="0">
              <a:buNone/>
              <a:defRPr sz="2000" b="1"/>
            </a:lvl2pPr>
            <a:lvl3pPr marL="911821" indent="0">
              <a:buNone/>
              <a:defRPr sz="1900" b="1"/>
            </a:lvl3pPr>
            <a:lvl4pPr marL="1367730" indent="0">
              <a:buNone/>
              <a:defRPr sz="1600" b="1"/>
            </a:lvl4pPr>
            <a:lvl5pPr marL="1823645" indent="0">
              <a:buNone/>
              <a:defRPr sz="1600" b="1"/>
            </a:lvl5pPr>
            <a:lvl6pPr marL="2279599" indent="0">
              <a:buNone/>
              <a:defRPr sz="1600" b="1"/>
            </a:lvl6pPr>
            <a:lvl7pPr marL="2735469" indent="0">
              <a:buNone/>
              <a:defRPr sz="1600" b="1"/>
            </a:lvl7pPr>
            <a:lvl8pPr marL="3191337" indent="0">
              <a:buNone/>
              <a:defRPr sz="1600" b="1"/>
            </a:lvl8pPr>
            <a:lvl9pPr marL="36472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22" y="250509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371483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92863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8743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7" y="45720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51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7" y="205742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5865" indent="0">
              <a:buNone/>
              <a:defRPr sz="1500"/>
            </a:lvl2pPr>
            <a:lvl3pPr marL="911821" indent="0">
              <a:buNone/>
              <a:defRPr sz="1200"/>
            </a:lvl3pPr>
            <a:lvl4pPr marL="1367730" indent="0">
              <a:buNone/>
              <a:defRPr sz="1100"/>
            </a:lvl4pPr>
            <a:lvl5pPr marL="1823645" indent="0">
              <a:buNone/>
              <a:defRPr sz="1100"/>
            </a:lvl5pPr>
            <a:lvl6pPr marL="2279599" indent="0">
              <a:buNone/>
              <a:defRPr sz="1100"/>
            </a:lvl6pPr>
            <a:lvl7pPr marL="2735469" indent="0">
              <a:buNone/>
              <a:defRPr sz="1100"/>
            </a:lvl7pPr>
            <a:lvl8pPr marL="3191337" indent="0">
              <a:buNone/>
              <a:defRPr sz="1100"/>
            </a:lvl8pPr>
            <a:lvl9pPr marL="3647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451872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7" y="45720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518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5865" indent="0">
              <a:buNone/>
              <a:defRPr sz="2800"/>
            </a:lvl2pPr>
            <a:lvl3pPr marL="911821" indent="0">
              <a:buNone/>
              <a:defRPr sz="2400"/>
            </a:lvl3pPr>
            <a:lvl4pPr marL="1367730" indent="0">
              <a:buNone/>
              <a:defRPr sz="2000"/>
            </a:lvl4pPr>
            <a:lvl5pPr marL="1823645" indent="0">
              <a:buNone/>
              <a:defRPr sz="2000"/>
            </a:lvl5pPr>
            <a:lvl6pPr marL="2279599" indent="0">
              <a:buNone/>
              <a:defRPr sz="2000"/>
            </a:lvl6pPr>
            <a:lvl7pPr marL="2735469" indent="0">
              <a:buNone/>
              <a:defRPr sz="2000"/>
            </a:lvl7pPr>
            <a:lvl8pPr marL="3191337" indent="0">
              <a:buNone/>
              <a:defRPr sz="2000"/>
            </a:lvl8pPr>
            <a:lvl9pPr marL="3647209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7" y="205742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5865" indent="0">
              <a:buNone/>
              <a:defRPr sz="1500"/>
            </a:lvl2pPr>
            <a:lvl3pPr marL="911821" indent="0">
              <a:buNone/>
              <a:defRPr sz="1200"/>
            </a:lvl3pPr>
            <a:lvl4pPr marL="1367730" indent="0">
              <a:buNone/>
              <a:defRPr sz="1100"/>
            </a:lvl4pPr>
            <a:lvl5pPr marL="1823645" indent="0">
              <a:buNone/>
              <a:defRPr sz="1100"/>
            </a:lvl5pPr>
            <a:lvl6pPr marL="2279599" indent="0">
              <a:buNone/>
              <a:defRPr sz="1100"/>
            </a:lvl6pPr>
            <a:lvl7pPr marL="2735469" indent="0">
              <a:buNone/>
              <a:defRPr sz="1100"/>
            </a:lvl7pPr>
            <a:lvl8pPr marL="3191337" indent="0">
              <a:buNone/>
              <a:defRPr sz="1100"/>
            </a:lvl8pPr>
            <a:lvl9pPr marL="3647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25514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516367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6" y="365216"/>
            <a:ext cx="2628900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26" y="365216"/>
            <a:ext cx="7734300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07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07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818999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54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032" indent="0" algn="ctr">
              <a:buNone/>
              <a:defRPr sz="2000"/>
            </a:lvl2pPr>
            <a:lvl3pPr marL="912138" indent="0" algn="ctr">
              <a:buNone/>
              <a:defRPr sz="1900"/>
            </a:lvl3pPr>
            <a:lvl4pPr marL="1368202" indent="0" algn="ctr">
              <a:buNone/>
              <a:defRPr sz="1600"/>
            </a:lvl4pPr>
            <a:lvl5pPr marL="1824279" indent="0" algn="ctr">
              <a:buNone/>
              <a:defRPr sz="1600"/>
            </a:lvl5pPr>
            <a:lvl6pPr marL="2280381" indent="0" algn="ctr">
              <a:buNone/>
              <a:defRPr sz="1600"/>
            </a:lvl6pPr>
            <a:lvl7pPr marL="2736421" indent="0" algn="ctr">
              <a:buNone/>
              <a:defRPr sz="1600"/>
            </a:lvl7pPr>
            <a:lvl8pPr marL="3192455" indent="0" algn="ctr">
              <a:buNone/>
              <a:defRPr sz="1600"/>
            </a:lvl8pPr>
            <a:lvl9pPr marL="3648496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85236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409307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82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7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03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13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82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42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03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64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24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484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4990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B180488B-A2AF-44BD-BCA0-863E86B26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83AF-FA8E-4331-B83C-2161CE3736B8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D185138-2F34-4758-8F4B-4344E2F6A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4D71D8C-EEA0-4FA4-BE4A-781B2708B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4CB1-D6B6-4D2E-8291-02C2F104D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5904282"/>
      </p:ext>
    </p:extLst>
  </p:cSld>
  <p:clrMapOvr>
    <a:masterClrMapping/>
  </p:clrMapOvr>
  <p:transition spd="slow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579969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032" indent="0">
              <a:buNone/>
              <a:defRPr sz="2000" b="1"/>
            </a:lvl2pPr>
            <a:lvl3pPr marL="912138" indent="0">
              <a:buNone/>
              <a:defRPr sz="1900" b="1"/>
            </a:lvl3pPr>
            <a:lvl4pPr marL="1368202" indent="0">
              <a:buNone/>
              <a:defRPr sz="1600" b="1"/>
            </a:lvl4pPr>
            <a:lvl5pPr marL="1824279" indent="0">
              <a:buNone/>
              <a:defRPr sz="1600" b="1"/>
            </a:lvl5pPr>
            <a:lvl6pPr marL="2280381" indent="0">
              <a:buNone/>
              <a:defRPr sz="1600" b="1"/>
            </a:lvl6pPr>
            <a:lvl7pPr marL="2736421" indent="0">
              <a:buNone/>
              <a:defRPr sz="1600" b="1"/>
            </a:lvl7pPr>
            <a:lvl8pPr marL="3192455" indent="0">
              <a:buNone/>
              <a:defRPr sz="1600" b="1"/>
            </a:lvl8pPr>
            <a:lvl9pPr marL="36484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032" indent="0">
              <a:buNone/>
              <a:defRPr sz="2000" b="1"/>
            </a:lvl2pPr>
            <a:lvl3pPr marL="912138" indent="0">
              <a:buNone/>
              <a:defRPr sz="1900" b="1"/>
            </a:lvl3pPr>
            <a:lvl4pPr marL="1368202" indent="0">
              <a:buNone/>
              <a:defRPr sz="1600" b="1"/>
            </a:lvl4pPr>
            <a:lvl5pPr marL="1824279" indent="0">
              <a:buNone/>
              <a:defRPr sz="1600" b="1"/>
            </a:lvl5pPr>
            <a:lvl6pPr marL="2280381" indent="0">
              <a:buNone/>
              <a:defRPr sz="1600" b="1"/>
            </a:lvl6pPr>
            <a:lvl7pPr marL="2736421" indent="0">
              <a:buNone/>
              <a:defRPr sz="1600" b="1"/>
            </a:lvl7pPr>
            <a:lvl8pPr marL="3192455" indent="0">
              <a:buNone/>
              <a:defRPr sz="1600" b="1"/>
            </a:lvl8pPr>
            <a:lvl9pPr marL="36484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230419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741240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190868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51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7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032" indent="0">
              <a:buNone/>
              <a:defRPr sz="1500"/>
            </a:lvl2pPr>
            <a:lvl3pPr marL="912138" indent="0">
              <a:buNone/>
              <a:defRPr sz="1200"/>
            </a:lvl3pPr>
            <a:lvl4pPr marL="1368202" indent="0">
              <a:buNone/>
              <a:defRPr sz="1100"/>
            </a:lvl4pPr>
            <a:lvl5pPr marL="1824279" indent="0">
              <a:buNone/>
              <a:defRPr sz="1100"/>
            </a:lvl5pPr>
            <a:lvl6pPr marL="2280381" indent="0">
              <a:buNone/>
              <a:defRPr sz="1100"/>
            </a:lvl6pPr>
            <a:lvl7pPr marL="2736421" indent="0">
              <a:buNone/>
              <a:defRPr sz="1100"/>
            </a:lvl7pPr>
            <a:lvl8pPr marL="3192455" indent="0">
              <a:buNone/>
              <a:defRPr sz="1100"/>
            </a:lvl8pPr>
            <a:lvl9pPr marL="364849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519991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51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6032" indent="0">
              <a:buNone/>
              <a:defRPr sz="2800"/>
            </a:lvl2pPr>
            <a:lvl3pPr marL="912138" indent="0">
              <a:buNone/>
              <a:defRPr sz="2400"/>
            </a:lvl3pPr>
            <a:lvl4pPr marL="1368202" indent="0">
              <a:buNone/>
              <a:defRPr sz="2000"/>
            </a:lvl4pPr>
            <a:lvl5pPr marL="1824279" indent="0">
              <a:buNone/>
              <a:defRPr sz="2000"/>
            </a:lvl5pPr>
            <a:lvl6pPr marL="2280381" indent="0">
              <a:buNone/>
              <a:defRPr sz="2000"/>
            </a:lvl6pPr>
            <a:lvl7pPr marL="2736421" indent="0">
              <a:buNone/>
              <a:defRPr sz="2000"/>
            </a:lvl7pPr>
            <a:lvl8pPr marL="3192455" indent="0">
              <a:buNone/>
              <a:defRPr sz="2000"/>
            </a:lvl8pPr>
            <a:lvl9pPr marL="3648496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7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032" indent="0">
              <a:buNone/>
              <a:defRPr sz="1500"/>
            </a:lvl2pPr>
            <a:lvl3pPr marL="912138" indent="0">
              <a:buNone/>
              <a:defRPr sz="1200"/>
            </a:lvl3pPr>
            <a:lvl4pPr marL="1368202" indent="0">
              <a:buNone/>
              <a:defRPr sz="1100"/>
            </a:lvl4pPr>
            <a:lvl5pPr marL="1824279" indent="0">
              <a:buNone/>
              <a:defRPr sz="1100"/>
            </a:lvl5pPr>
            <a:lvl6pPr marL="2280381" indent="0">
              <a:buNone/>
              <a:defRPr sz="1100"/>
            </a:lvl6pPr>
            <a:lvl7pPr marL="2736421" indent="0">
              <a:buNone/>
              <a:defRPr sz="1100"/>
            </a:lvl7pPr>
            <a:lvl8pPr marL="3192455" indent="0">
              <a:buNone/>
              <a:defRPr sz="1100"/>
            </a:lvl8pPr>
            <a:lvl9pPr marL="364849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963293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976421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3" y="365215"/>
            <a:ext cx="2628900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7" y="365215"/>
            <a:ext cx="7734300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584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defTabSz="10584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3921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DA0D8A1-54B6-4D3D-B131-4AD39E049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247E184-A4D9-42FF-98BC-C09074A5C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7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E321F8E-8209-4938-A0B1-FBDB7CBE54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540" indent="0">
              <a:buNone/>
              <a:defRPr sz="1500"/>
            </a:lvl2pPr>
            <a:lvl3pPr marL="913093" indent="0">
              <a:buNone/>
              <a:defRPr sz="1200"/>
            </a:lvl3pPr>
            <a:lvl4pPr marL="1369641" indent="0">
              <a:buNone/>
              <a:defRPr sz="1100"/>
            </a:lvl4pPr>
            <a:lvl5pPr marL="1826188" indent="0">
              <a:buNone/>
              <a:defRPr sz="1100"/>
            </a:lvl5pPr>
            <a:lvl6pPr marL="2282748" indent="0">
              <a:buNone/>
              <a:defRPr sz="1100"/>
            </a:lvl6pPr>
            <a:lvl7pPr marL="2739286" indent="0">
              <a:buNone/>
              <a:defRPr sz="1100"/>
            </a:lvl7pPr>
            <a:lvl8pPr marL="3195827" indent="0">
              <a:buNone/>
              <a:defRPr sz="1100"/>
            </a:lvl8pPr>
            <a:lvl9pPr marL="365236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ED59BE4-0B27-4DCF-A950-A49E77BDB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83AF-FA8E-4331-B83C-2161CE3736B8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4FB5F51-B82E-4AC8-923C-F06E0AFDD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F1B0EE0-EFB2-42DA-8643-A1B371BD6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4CB1-D6B6-4D2E-8291-02C2F104D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2485296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27576C1-53E1-4C8B-A27C-75CC33E2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C210217-45FB-43FC-B043-72ADEEA067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7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540" indent="0">
              <a:buNone/>
              <a:defRPr sz="2800"/>
            </a:lvl2pPr>
            <a:lvl3pPr marL="913093" indent="0">
              <a:buNone/>
              <a:defRPr sz="2400"/>
            </a:lvl3pPr>
            <a:lvl4pPr marL="1369641" indent="0">
              <a:buNone/>
              <a:defRPr sz="2000"/>
            </a:lvl4pPr>
            <a:lvl5pPr marL="1826188" indent="0">
              <a:buNone/>
              <a:defRPr sz="2000"/>
            </a:lvl5pPr>
            <a:lvl6pPr marL="2282748" indent="0">
              <a:buNone/>
              <a:defRPr sz="2000"/>
            </a:lvl6pPr>
            <a:lvl7pPr marL="2739286" indent="0">
              <a:buNone/>
              <a:defRPr sz="2000"/>
            </a:lvl7pPr>
            <a:lvl8pPr marL="3195827" indent="0">
              <a:buNone/>
              <a:defRPr sz="2000"/>
            </a:lvl8pPr>
            <a:lvl9pPr marL="3652367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561F605-A411-46B2-96C2-28489D1B9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540" indent="0">
              <a:buNone/>
              <a:defRPr sz="1500"/>
            </a:lvl2pPr>
            <a:lvl3pPr marL="913093" indent="0">
              <a:buNone/>
              <a:defRPr sz="1200"/>
            </a:lvl3pPr>
            <a:lvl4pPr marL="1369641" indent="0">
              <a:buNone/>
              <a:defRPr sz="1100"/>
            </a:lvl4pPr>
            <a:lvl5pPr marL="1826188" indent="0">
              <a:buNone/>
              <a:defRPr sz="1100"/>
            </a:lvl5pPr>
            <a:lvl6pPr marL="2282748" indent="0">
              <a:buNone/>
              <a:defRPr sz="1100"/>
            </a:lvl6pPr>
            <a:lvl7pPr marL="2739286" indent="0">
              <a:buNone/>
              <a:defRPr sz="1100"/>
            </a:lvl7pPr>
            <a:lvl8pPr marL="3195827" indent="0">
              <a:buNone/>
              <a:defRPr sz="1100"/>
            </a:lvl8pPr>
            <a:lvl9pPr marL="365236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A6B0C3A-B891-49AB-A846-1F4D27880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583AF-FA8E-4331-B83C-2161CE3736B8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DF9ADF0-BA82-4DE6-AC96-0513ABD21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D547D71-D0B8-4725-887A-78E7C0EBC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4CB1-D6B6-4D2E-8291-02C2F104D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9491450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3000"/>
            <a:duotone>
              <a:prstClr val="black"/>
              <a:schemeClr val="accent5">
                <a:tint val="45000"/>
                <a:satMod val="40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CF2A33-1743-4AFF-B1F9-E577FB1F5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313" tIns="45672" rIns="91313" bIns="4567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82BF8C7-4B80-4D99-87B8-514B8D3F6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13" tIns="45672" rIns="91313" bIns="4567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FE5ED2-ABCA-4443-A4D4-0EE93EBCBB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81"/>
            <a:ext cx="2743200" cy="365125"/>
          </a:xfrm>
          <a:prstGeom prst="rect">
            <a:avLst/>
          </a:prstGeom>
        </p:spPr>
        <p:txBody>
          <a:bodyPr vert="horz" lIns="91313" tIns="45672" rIns="91313" bIns="4567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583AF-FA8E-4331-B83C-2161CE3736B8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9B5C561-8AD4-4BFB-9ED0-6A9B6AEDF4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81"/>
            <a:ext cx="4114800" cy="365125"/>
          </a:xfrm>
          <a:prstGeom prst="rect">
            <a:avLst/>
          </a:prstGeom>
        </p:spPr>
        <p:txBody>
          <a:bodyPr vert="horz" lIns="91313" tIns="45672" rIns="91313" bIns="4567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615B8A7-4B89-491C-BBEE-3CB1FFC939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81"/>
            <a:ext cx="2743200" cy="365125"/>
          </a:xfrm>
          <a:prstGeom prst="rect">
            <a:avLst/>
          </a:prstGeom>
        </p:spPr>
        <p:txBody>
          <a:bodyPr vert="horz" lIns="91313" tIns="45672" rIns="91313" bIns="4567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24CB1-D6B6-4D2E-8291-02C2F104D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8703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309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78" indent="-228278" algn="l" defTabSz="91309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835" indent="-228278" algn="l" defTabSz="9130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373" indent="-228278" algn="l" defTabSz="9130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913" indent="-228278" algn="l" defTabSz="9130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454" indent="-228278" algn="l" defTabSz="9130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007" indent="-228278" algn="l" defTabSz="9130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557" indent="-228278" algn="l" defTabSz="9130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106" indent="-228278" algn="l" defTabSz="9130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660" indent="-228278" algn="l" defTabSz="9130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40" algn="l" defTabSz="913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93" algn="l" defTabSz="913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41" algn="l" defTabSz="913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88" algn="l" defTabSz="913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748" algn="l" defTabSz="913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86" algn="l" defTabSz="913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827" algn="l" defTabSz="913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367" algn="l" defTabSz="91309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3000"/>
            <a:duotone>
              <a:prstClr val="black"/>
              <a:schemeClr val="accent5">
                <a:tint val="45000"/>
                <a:satMod val="40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11" y="366191"/>
            <a:ext cx="10515600" cy="132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175" tIns="45629" rIns="91175" bIns="456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614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11" y="1824574"/>
            <a:ext cx="10515600" cy="4351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175" tIns="45629" rIns="91175" bIns="456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619"/>
            <a:ext cx="2743200" cy="366183"/>
          </a:xfrm>
          <a:prstGeom prst="rect">
            <a:avLst/>
          </a:prstGeom>
        </p:spPr>
        <p:txBody>
          <a:bodyPr vert="horz" lIns="91175" tIns="45629" rIns="91175" bIns="45629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911626">
              <a:defRPr/>
            </a:pPr>
            <a:fld id="{180EC175-EA38-4B26-B746-96E4F3AE43F7}" type="datetimeFigureOut">
              <a:rPr lang="ru-RU" smtClean="0">
                <a:cs typeface="Arial" pitchFamily="34" charset="0"/>
              </a:rPr>
              <a:pPr defTabSz="911626">
                <a:defRPr/>
              </a:pPr>
              <a:t>19.12.2025</a:t>
            </a:fld>
            <a:endParaRPr lang="ru-RU" dirty="0">
              <a:cs typeface="Arial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11" y="6356619"/>
            <a:ext cx="4114800" cy="366183"/>
          </a:xfrm>
          <a:prstGeom prst="rect">
            <a:avLst/>
          </a:prstGeom>
        </p:spPr>
        <p:txBody>
          <a:bodyPr vert="horz" lIns="91175" tIns="45629" rIns="91175" bIns="45629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911626">
              <a:defRPr/>
            </a:pPr>
            <a:endParaRPr lang="ru-RU">
              <a:cs typeface="Arial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619"/>
            <a:ext cx="2743200" cy="366183"/>
          </a:xfrm>
          <a:prstGeom prst="rect">
            <a:avLst/>
          </a:prstGeom>
        </p:spPr>
        <p:txBody>
          <a:bodyPr vert="horz" wrap="square" lIns="91175" tIns="45629" rIns="91175" bIns="4562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defTabSz="911626" fontAlgn="base">
              <a:spcBef>
                <a:spcPct val="0"/>
              </a:spcBef>
              <a:spcAft>
                <a:spcPct val="0"/>
              </a:spcAft>
              <a:defRPr/>
            </a:pPr>
            <a:fld id="{BBDBD2EC-D692-4760-93B6-5E123DDEF970}" type="slidenum">
              <a:rPr lang="ru-RU" altLang="ru-RU" smtClean="0">
                <a:cs typeface="Arial" pitchFamily="34" charset="0"/>
              </a:rPr>
              <a:pPr defTabSz="91162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764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/>
  </p:transition>
  <p:txStyles>
    <p:titleStyle>
      <a:lvl1pPr algn="l" defTabSz="91162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162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defTabSz="91162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defTabSz="91162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defTabSz="911626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607718" algn="l" defTabSz="91162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1215516" algn="l" defTabSz="91162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823261" algn="l" defTabSz="91162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2431030" algn="l" defTabSz="91162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7923" indent="-227923" algn="l" defTabSz="911626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3768" indent="-227923" algn="l" defTabSz="911626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39549" indent="-227923" algn="l" defTabSz="911626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5339" indent="-227923" algn="l" defTabSz="911626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1131" indent="-227923" algn="l" defTabSz="911626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6974" indent="-227923" algn="l" defTabSz="9116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2789" indent="-227923" algn="l" defTabSz="9116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18604" indent="-227923" algn="l" defTabSz="9116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4445" indent="-227923" algn="l" defTabSz="9116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16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5788" algn="l" defTabSz="9116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1626" algn="l" defTabSz="9116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7447" algn="l" defTabSz="9116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3261" algn="l" defTabSz="9116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9104" algn="l" defTabSz="9116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4894" algn="l" defTabSz="9116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0681" algn="l" defTabSz="9116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6470" algn="l" defTabSz="9116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grayscl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8" y="365129"/>
            <a:ext cx="10515600" cy="1325563"/>
          </a:xfrm>
          <a:prstGeom prst="rect">
            <a:avLst/>
          </a:prstGeom>
        </p:spPr>
        <p:txBody>
          <a:bodyPr vert="horz" lIns="50832" tIns="25445" rIns="50832" bIns="2544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8" y="1825657"/>
            <a:ext cx="10515600" cy="4351337"/>
          </a:xfrm>
          <a:prstGeom prst="rect">
            <a:avLst/>
          </a:prstGeom>
        </p:spPr>
        <p:txBody>
          <a:bodyPr vert="horz" lIns="50832" tIns="25445" rIns="50832" bIns="2544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1"/>
            <a:ext cx="2743200" cy="365125"/>
          </a:xfrm>
          <a:prstGeom prst="rect">
            <a:avLst/>
          </a:prstGeom>
        </p:spPr>
        <p:txBody>
          <a:bodyPr vert="horz" lIns="50832" tIns="25445" rIns="50832" bIns="2544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2220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82220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8" y="6356361"/>
            <a:ext cx="4114800" cy="365125"/>
          </a:xfrm>
          <a:prstGeom prst="rect">
            <a:avLst/>
          </a:prstGeom>
        </p:spPr>
        <p:txBody>
          <a:bodyPr vert="horz" lIns="50832" tIns="25445" rIns="50832" bIns="2544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22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1"/>
            <a:ext cx="2743200" cy="365125"/>
          </a:xfrm>
          <a:prstGeom prst="rect">
            <a:avLst/>
          </a:prstGeom>
        </p:spPr>
        <p:txBody>
          <a:bodyPr vert="horz" lIns="50832" tIns="25445" rIns="50832" bIns="2544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2220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822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8532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1031437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877" indent="-257877" algn="l" defTabSz="1031437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73526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89298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04973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320714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836434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52131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67881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83575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5764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1437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7134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62835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8588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94281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10009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25664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grayscl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8" y="365129"/>
            <a:ext cx="10515600" cy="1325563"/>
          </a:xfrm>
          <a:prstGeom prst="rect">
            <a:avLst/>
          </a:prstGeom>
        </p:spPr>
        <p:txBody>
          <a:bodyPr vert="horz" lIns="50832" tIns="25445" rIns="50832" bIns="2544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8" y="1825657"/>
            <a:ext cx="10515600" cy="4351337"/>
          </a:xfrm>
          <a:prstGeom prst="rect">
            <a:avLst/>
          </a:prstGeom>
        </p:spPr>
        <p:txBody>
          <a:bodyPr vert="horz" lIns="50832" tIns="25445" rIns="50832" bIns="2544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1"/>
            <a:ext cx="2743200" cy="365125"/>
          </a:xfrm>
          <a:prstGeom prst="rect">
            <a:avLst/>
          </a:prstGeom>
        </p:spPr>
        <p:txBody>
          <a:bodyPr vert="horz" lIns="50832" tIns="25445" rIns="50832" bIns="2544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2220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82220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8" y="6356361"/>
            <a:ext cx="4114800" cy="365125"/>
          </a:xfrm>
          <a:prstGeom prst="rect">
            <a:avLst/>
          </a:prstGeom>
        </p:spPr>
        <p:txBody>
          <a:bodyPr vert="horz" lIns="50832" tIns="25445" rIns="50832" bIns="2544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22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1"/>
            <a:ext cx="2743200" cy="365125"/>
          </a:xfrm>
          <a:prstGeom prst="rect">
            <a:avLst/>
          </a:prstGeom>
        </p:spPr>
        <p:txBody>
          <a:bodyPr vert="horz" lIns="50832" tIns="25445" rIns="50832" bIns="2544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2220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822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4607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1031437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877" indent="-257877" algn="l" defTabSz="1031437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73526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89298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04973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320714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836434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52131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67881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83575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5764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1437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7134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62835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8588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94281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10009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25664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grayscl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8" y="365129"/>
            <a:ext cx="10515600" cy="1325563"/>
          </a:xfrm>
          <a:prstGeom prst="rect">
            <a:avLst/>
          </a:prstGeom>
        </p:spPr>
        <p:txBody>
          <a:bodyPr vert="horz" lIns="50832" tIns="25445" rIns="50832" bIns="2544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8" y="1825657"/>
            <a:ext cx="10515600" cy="4351337"/>
          </a:xfrm>
          <a:prstGeom prst="rect">
            <a:avLst/>
          </a:prstGeom>
        </p:spPr>
        <p:txBody>
          <a:bodyPr vert="horz" lIns="50832" tIns="25445" rIns="50832" bIns="2544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1"/>
            <a:ext cx="2743200" cy="365125"/>
          </a:xfrm>
          <a:prstGeom prst="rect">
            <a:avLst/>
          </a:prstGeom>
        </p:spPr>
        <p:txBody>
          <a:bodyPr vert="horz" lIns="50832" tIns="25445" rIns="50832" bIns="2544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2220"/>
            <a:fld id="{4A160AD5-E95F-4198-B9E0-2DA4F3BC845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82220"/>
              <a:t>19.12.2025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8" y="6356361"/>
            <a:ext cx="4114800" cy="365125"/>
          </a:xfrm>
          <a:prstGeom prst="rect">
            <a:avLst/>
          </a:prstGeom>
        </p:spPr>
        <p:txBody>
          <a:bodyPr vert="horz" lIns="50832" tIns="25445" rIns="50832" bIns="2544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222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1"/>
            <a:ext cx="2743200" cy="365125"/>
          </a:xfrm>
          <a:prstGeom prst="rect">
            <a:avLst/>
          </a:prstGeom>
        </p:spPr>
        <p:txBody>
          <a:bodyPr vert="horz" lIns="50832" tIns="25445" rIns="50832" bIns="2544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2220"/>
            <a:fld id="{34689BCD-B27E-415E-AA40-A4AB8A1115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8222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7730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1031437" rtl="0" eaLnBrk="1" latinLnBrk="0" hangingPunct="1">
        <a:lnSpc>
          <a:spcPct val="90000"/>
        </a:lnSpc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877" indent="-257877" algn="l" defTabSz="1031437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73526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89298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04973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320714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836434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52131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67881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83575" indent="-257877" algn="l" defTabSz="103143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5764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1437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7134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62835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8588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94281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10009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25664" algn="l" defTabSz="103143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68270" tIns="34165" rIns="68270" bIns="3416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270" tIns="34165" rIns="68270" bIns="3416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73"/>
            <a:ext cx="2743200" cy="365125"/>
          </a:xfrm>
          <a:prstGeom prst="rect">
            <a:avLst/>
          </a:prstGeom>
        </p:spPr>
        <p:txBody>
          <a:bodyPr vert="horz" lIns="68270" tIns="34165" rIns="68270" bIns="3416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58075"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58075"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73"/>
            <a:ext cx="4114800" cy="365125"/>
          </a:xfrm>
          <a:prstGeom prst="rect">
            <a:avLst/>
          </a:prstGeom>
        </p:spPr>
        <p:txBody>
          <a:bodyPr vert="horz" lIns="68270" tIns="34165" rIns="68270" bIns="3416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58075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73"/>
            <a:ext cx="2743200" cy="365125"/>
          </a:xfrm>
          <a:prstGeom prst="rect">
            <a:avLst/>
          </a:prstGeom>
        </p:spPr>
        <p:txBody>
          <a:bodyPr vert="horz" lIns="68270" tIns="34165" rIns="68270" bIns="3416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58075"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58075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518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182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7978" indent="-227978" algn="l" defTabSz="91182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3932" indent="-227978" algn="l" defTabSz="91182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797" indent="-227978" algn="l" defTabSz="91182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5668" indent="-227978" algn="l" defTabSz="91182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1538" indent="-227978" algn="l" defTabSz="91182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7494" indent="-227978" algn="l" defTabSz="91182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3399" indent="-227978" algn="l" defTabSz="91182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19319" indent="-227978" algn="l" defTabSz="91182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5269" indent="-227978" algn="l" defTabSz="91182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182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5865" algn="l" defTabSz="91182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1821" algn="l" defTabSz="91182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7730" algn="l" defTabSz="91182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3645" algn="l" defTabSz="91182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9599" algn="l" defTabSz="91182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5469" algn="l" defTabSz="91182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1337" algn="l" defTabSz="91182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7209" algn="l" defTabSz="91182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68422" tIns="34247" rIns="68422" bIns="3424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422" tIns="34247" rIns="68422" bIns="3424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73"/>
            <a:ext cx="2743200" cy="365125"/>
          </a:xfrm>
          <a:prstGeom prst="rect">
            <a:avLst/>
          </a:prstGeom>
        </p:spPr>
        <p:txBody>
          <a:bodyPr vert="horz" lIns="68422" tIns="34247" rIns="68422" bIns="3424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58439">
              <a:defRPr/>
            </a:pPr>
            <a:fld id="{03BAF2DA-A770-44EF-9C67-722D4B159E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58439">
                <a:defRPr/>
              </a:pPr>
              <a:t>12/19/2025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73"/>
            <a:ext cx="4114800" cy="365125"/>
          </a:xfrm>
          <a:prstGeom prst="rect">
            <a:avLst/>
          </a:prstGeom>
        </p:spPr>
        <p:txBody>
          <a:bodyPr vert="horz" lIns="68422" tIns="34247" rIns="68422" bIns="3424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58439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73"/>
            <a:ext cx="2743200" cy="365125"/>
          </a:xfrm>
          <a:prstGeom prst="rect">
            <a:avLst/>
          </a:prstGeom>
        </p:spPr>
        <p:txBody>
          <a:bodyPr vert="horz" lIns="68422" tIns="34247" rIns="68422" bIns="3424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58439">
              <a:defRPr/>
            </a:pPr>
            <a:fld id="{826657D8-7817-481E-8EC5-A675BA35B8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58439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595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213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53" indent="-228053" algn="l" defTabSz="91213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156" indent="-228053" algn="l" defTabSz="91213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189" indent="-228053" algn="l" defTabSz="91213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228" indent="-228053" algn="l" defTabSz="91213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263" indent="-228053" algn="l" defTabSz="91213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8371" indent="-228053" algn="l" defTabSz="91213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4434" indent="-228053" algn="l" defTabSz="91213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0509" indent="-228053" algn="l" defTabSz="91213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6612" indent="-228053" algn="l" defTabSz="91213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032" algn="l" defTabSz="9121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138" algn="l" defTabSz="9121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202" algn="l" defTabSz="9121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279" algn="l" defTabSz="9121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381" algn="l" defTabSz="9121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6421" algn="l" defTabSz="9121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2455" algn="l" defTabSz="9121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8496" algn="l" defTabSz="9121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7.emf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png"/><Relationship Id="rId18" Type="http://schemas.openxmlformats.org/officeDocument/2006/relationships/image" Target="../media/image26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microsoft.com/office/2007/relationships/hdphoto" Target="../media/hdphoto5.wdp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5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5" Type="http://schemas.openxmlformats.org/officeDocument/2006/relationships/image" Target="../media/image24.jpeg"/><Relationship Id="rId10" Type="http://schemas.openxmlformats.org/officeDocument/2006/relationships/image" Target="../media/image19.png"/><Relationship Id="rId19" Type="http://schemas.openxmlformats.org/officeDocument/2006/relationships/image" Target="../media/image12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6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0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0.png"/><Relationship Id="rId18" Type="http://schemas.openxmlformats.org/officeDocument/2006/relationships/image" Target="../media/image43.png"/><Relationship Id="rId3" Type="http://schemas.openxmlformats.org/officeDocument/2006/relationships/image" Target="../media/image6.jpeg"/><Relationship Id="rId21" Type="http://schemas.openxmlformats.org/officeDocument/2006/relationships/image" Target="../media/image45.png"/><Relationship Id="rId7" Type="http://schemas.openxmlformats.org/officeDocument/2006/relationships/image" Target="../media/image35.png"/><Relationship Id="rId12" Type="http://schemas.openxmlformats.org/officeDocument/2006/relationships/image" Target="../media/image39.jpeg"/><Relationship Id="rId17" Type="http://schemas.microsoft.com/office/2007/relationships/hdphoto" Target="../media/hdphoto9.wdp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2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34.xml"/><Relationship Id="rId6" Type="http://schemas.microsoft.com/office/2007/relationships/hdphoto" Target="../media/hdphoto6.wdp"/><Relationship Id="rId11" Type="http://schemas.openxmlformats.org/officeDocument/2006/relationships/image" Target="../media/image38.png"/><Relationship Id="rId5" Type="http://schemas.openxmlformats.org/officeDocument/2006/relationships/image" Target="../media/image34.png"/><Relationship Id="rId15" Type="http://schemas.microsoft.com/office/2007/relationships/hdphoto" Target="../media/hdphoto8.wdp"/><Relationship Id="rId10" Type="http://schemas.microsoft.com/office/2007/relationships/hdphoto" Target="../media/hdphoto7.wdp"/><Relationship Id="rId19" Type="http://schemas.microsoft.com/office/2007/relationships/hdphoto" Target="../media/hdphoto10.wdp"/><Relationship Id="rId4" Type="http://schemas.openxmlformats.org/officeDocument/2006/relationships/image" Target="../media/image10.png"/><Relationship Id="rId9" Type="http://schemas.openxmlformats.org/officeDocument/2006/relationships/image" Target="../media/image37.png"/><Relationship Id="rId1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6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microsoft.com/office/2007/relationships/diagramDrawing" Target="../diagrams/drawing1.xml"/><Relationship Id="rId4" Type="http://schemas.openxmlformats.org/officeDocument/2006/relationships/diagramData" Target="../diagrams/data1.xml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7.jpe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8.xml"/><Relationship Id="rId6" Type="http://schemas.microsoft.com/office/2007/relationships/hdphoto" Target="../media/hdphoto11.wdp"/><Relationship Id="rId5" Type="http://schemas.openxmlformats.org/officeDocument/2006/relationships/image" Target="../media/image48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50" t="6472" r="12200" b="5539"/>
          <a:stretch/>
        </p:blipFill>
        <p:spPr>
          <a:xfrm>
            <a:off x="10" y="-745"/>
            <a:ext cx="12182715" cy="68587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29632" y="73619"/>
            <a:ext cx="12221632" cy="471911"/>
          </a:xfrm>
          <a:prstGeom prst="rect">
            <a:avLst/>
          </a:prstGeom>
          <a:noFill/>
          <a:effectLst/>
        </p:spPr>
        <p:txBody>
          <a:bodyPr lIns="101473" tIns="50735" rIns="101473" bIns="50735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033995" fontAlgn="base">
              <a:spcBef>
                <a:spcPct val="0"/>
              </a:spcBef>
              <a:spcAft>
                <a:spcPct val="0"/>
              </a:spcAft>
              <a:tabLst>
                <a:tab pos="4179158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Arial Narrow" panose="020B0606020202030204" pitchFamily="34" charset="0"/>
                <a:cs typeface="Arial" pitchFamily="34" charset="0"/>
              </a:rPr>
              <a:t>Генеральный штаб Вооруженных Сил Российской Федерации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" y="3124136"/>
            <a:ext cx="12192000" cy="1200296"/>
          </a:xfrm>
          <a:prstGeom prst="rect">
            <a:avLst/>
          </a:prstGeom>
        </p:spPr>
        <p:txBody>
          <a:bodyPr wrap="square" lIns="121753" tIns="60878" rIns="121753" bIns="60878">
            <a:spAutoFit/>
          </a:bodyPr>
          <a:lstStyle/>
          <a:p>
            <a:pPr algn="ctr" defTabSz="1283615">
              <a:defRPr/>
            </a:pP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500" kern="0" dirty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«Организация формирования</a:t>
            </a:r>
          </a:p>
          <a:p>
            <a:pPr algn="ctr" defTabSz="1283615">
              <a:defRPr/>
            </a:pPr>
            <a:r>
              <a:rPr lang="ru-RU" sz="3500" kern="0" dirty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мобилизационного людского резерва»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>
            <a:off x="5434939" y="916419"/>
            <a:ext cx="1359164" cy="113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8860281" y="6190521"/>
            <a:ext cx="213974" cy="288629"/>
            <a:chOff x="-1416050" y="4388750"/>
            <a:chExt cx="527050" cy="561075"/>
          </a:xfrm>
        </p:grpSpPr>
        <p:cxnSp>
          <p:nvCxnSpPr>
            <p:cNvPr id="9" name="Прямая соединительная линия 8"/>
            <p:cNvCxnSpPr/>
            <p:nvPr/>
          </p:nvCxnSpPr>
          <p:spPr>
            <a:xfrm>
              <a:off x="-1162050" y="4448175"/>
              <a:ext cx="0" cy="501650"/>
            </a:xfrm>
            <a:prstGeom prst="line">
              <a:avLst/>
            </a:prstGeom>
            <a:ln w="254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-1416050" y="4448175"/>
              <a:ext cx="527050" cy="0"/>
            </a:xfrm>
            <a:prstGeom prst="line">
              <a:avLst/>
            </a:prstGeom>
            <a:ln w="254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889000" y="4388750"/>
              <a:ext cx="0" cy="122925"/>
            </a:xfrm>
            <a:prstGeom prst="line">
              <a:avLst/>
            </a:prstGeom>
            <a:ln w="254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-1416050" y="4391925"/>
              <a:ext cx="0" cy="122925"/>
            </a:xfrm>
            <a:prstGeom prst="line">
              <a:avLst/>
            </a:prstGeom>
            <a:ln w="254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063638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-14513" y="-4555"/>
            <a:ext cx="12202588" cy="504000"/>
          </a:xfrm>
          <a:prstGeom prst="rect">
            <a:avLst/>
          </a:prstGeom>
          <a:blipFill>
            <a:blip r:embed="rId3" cstate="print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64885" tIns="32445" rIns="64885" bIns="32445" rtlCol="0" anchor="ctr">
            <a:noAutofit/>
          </a:bodyPr>
          <a:lstStyle/>
          <a:p>
            <a:pPr algn="ctr" defTabSz="609286">
              <a:defRPr/>
            </a:pPr>
            <a:endParaRPr lang="ru-RU" sz="1100" b="1" kern="0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633985" y="42533"/>
            <a:ext cx="10880155" cy="384000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algn="ctr" defTabSz="60974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Нормативные правовые основы содержания резерва</a:t>
            </a:r>
          </a:p>
        </p:txBody>
      </p:sp>
      <p:sp>
        <p:nvSpPr>
          <p:cNvPr id="85" name="Номер слайда 1"/>
          <p:cNvSpPr txBox="1">
            <a:spLocks/>
          </p:cNvSpPr>
          <p:nvPr/>
        </p:nvSpPr>
        <p:spPr>
          <a:xfrm>
            <a:off x="11559287" y="37736"/>
            <a:ext cx="632228" cy="420426"/>
          </a:xfrm>
          <a:prstGeom prst="ellipse">
            <a:avLst/>
          </a:prstGeom>
          <a:noFill/>
          <a:ln w="6350" cap="rnd" cmpd="dbl">
            <a:noFill/>
            <a:rou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2800" b="1" cap="all">
                <a:ln w="0"/>
                <a:gradFill flip="none">
                  <a:gsLst>
                    <a:gs pos="0">
                      <a:srgbClr val="629DD1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629DD1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629DD1">
                        <a:shade val="65000"/>
                        <a:satMod val="130000"/>
                      </a:srgbClr>
                    </a:gs>
                    <a:gs pos="92000">
                      <a:srgbClr val="629DD1">
                        <a:shade val="50000"/>
                        <a:satMod val="120000"/>
                      </a:srgbClr>
                    </a:gs>
                    <a:gs pos="100000">
                      <a:srgbClr val="629DD1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defRPr>
            </a:lvl1pPr>
          </a:lstStyle>
          <a:p>
            <a:pPr algn="ctr" defTabSz="818266">
              <a:lnSpc>
                <a:spcPct val="80000"/>
              </a:lnSpc>
              <a:defRPr/>
            </a:pPr>
            <a:r>
              <a:rPr lang="ru-RU" sz="2400" kern="0" cap="none" dirty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latin typeface="Arial Narrow" panose="020B0606020202030204" pitchFamily="34" charset="0"/>
                <a:cs typeface="Arial" pitchFamily="34" charset="0"/>
              </a:rPr>
              <a:t>1</a:t>
            </a:r>
          </a:p>
        </p:txBody>
      </p:sp>
      <p:grpSp>
        <p:nvGrpSpPr>
          <p:cNvPr id="87" name="Группа 86"/>
          <p:cNvGrpSpPr/>
          <p:nvPr/>
        </p:nvGrpSpPr>
        <p:grpSpPr>
          <a:xfrm>
            <a:off x="4012187" y="2133375"/>
            <a:ext cx="1654856" cy="2070008"/>
            <a:chOff x="2641934" y="1565665"/>
            <a:chExt cx="1241142" cy="1552506"/>
          </a:xfrm>
        </p:grpSpPr>
        <p:sp>
          <p:nvSpPr>
            <p:cNvPr id="94" name="TextBox 93"/>
            <p:cNvSpPr txBox="1"/>
            <p:nvPr/>
          </p:nvSpPr>
          <p:spPr>
            <a:xfrm>
              <a:off x="2641934" y="1565665"/>
              <a:ext cx="1241142" cy="1552506"/>
            </a:xfrm>
            <a:prstGeom prst="rect">
              <a:avLst/>
            </a:prstGeom>
            <a:solidFill>
              <a:sysClr val="window" lastClr="FFFFFF"/>
            </a:solidFill>
            <a:ln>
              <a:solidFill>
                <a:srgbClr val="0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0" tIns="127984" rIns="0" bIns="31996" rtlCol="0">
              <a:noAutofit/>
            </a:bodyPr>
            <a:lstStyle/>
            <a:p>
              <a:pPr algn="ctr" defTabSz="901063" fontAlgn="base">
                <a:lnSpc>
                  <a:spcPts val="700"/>
                </a:lnSpc>
                <a:spcBef>
                  <a:spcPct val="0"/>
                </a:spcBef>
                <a:spcAft>
                  <a:spcPts val="200"/>
                </a:spcAft>
                <a:defRPr/>
              </a:pPr>
              <a:endParaRPr lang="ru-RU" sz="9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901063" fontAlgn="base">
                <a:lnSpc>
                  <a:spcPts val="700"/>
                </a:lnSpc>
                <a:spcBef>
                  <a:spcPct val="0"/>
                </a:spcBef>
                <a:spcAft>
                  <a:spcPts val="200"/>
                </a:spcAft>
                <a:defRPr/>
              </a:pPr>
              <a:endParaRPr lang="ru-RU" sz="9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901063" fontAlgn="base">
                <a:lnSpc>
                  <a:spcPts val="700"/>
                </a:lnSpc>
                <a:spcBef>
                  <a:spcPct val="0"/>
                </a:spcBef>
                <a:spcAft>
                  <a:spcPts val="200"/>
                </a:spcAft>
                <a:defRPr/>
              </a:pPr>
              <a:endParaRPr lang="ru-RU" sz="9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901063" fontAlgn="base">
                <a:lnSpc>
                  <a:spcPts val="700"/>
                </a:lnSpc>
                <a:spcBef>
                  <a:spcPct val="0"/>
                </a:spcBef>
                <a:spcAft>
                  <a:spcPts val="200"/>
                </a:spcAft>
                <a:defRPr/>
              </a:pPr>
              <a:r>
                <a:rPr lang="ru-RU" sz="900" b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УКАЗ</a:t>
              </a:r>
            </a:p>
            <a:p>
              <a:pPr algn="ctr" defTabSz="901063" fontAlgn="base">
                <a:lnSpc>
                  <a:spcPts val="7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600" kern="0" dirty="0">
                  <a:solidFill>
                    <a:prstClr val="black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ПРЕЗИДЕНТА </a:t>
              </a:r>
            </a:p>
            <a:p>
              <a:pPr algn="ctr" defTabSz="901063" fontAlgn="base">
                <a:lnSpc>
                  <a:spcPts val="7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600" kern="0" dirty="0">
                  <a:solidFill>
                    <a:prstClr val="black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РОССИЙСКОЙ ФЕДЕРАЦИИ</a:t>
              </a:r>
              <a:endParaRPr lang="ru-RU" sz="400" kern="0" dirty="0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algn="ctr" defTabSz="90106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600" b="1" kern="0" dirty="0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algn="ctr" defTabSz="9010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600" b="1" kern="0" dirty="0">
                  <a:solidFill>
                    <a:prstClr val="black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от 17.07.2015 г. № 370</a:t>
              </a:r>
            </a:p>
            <a:p>
              <a:pPr algn="ctr" defTabSz="90106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600" b="1" kern="0" dirty="0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algn="ctr" defTabSz="9010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800" b="1" kern="0" dirty="0">
                  <a:solidFill>
                    <a:prstClr val="black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«О создании мобилизационного людского резерва Вооруженных Сил Российской Федерации»</a:t>
              </a:r>
            </a:p>
          </p:txBody>
        </p:sp>
        <p:grpSp>
          <p:nvGrpSpPr>
            <p:cNvPr id="105" name="Группа 104"/>
            <p:cNvGrpSpPr/>
            <p:nvPr/>
          </p:nvGrpSpPr>
          <p:grpSpPr>
            <a:xfrm>
              <a:off x="3154697" y="1633304"/>
              <a:ext cx="216571" cy="253036"/>
              <a:chOff x="880313" y="1666694"/>
              <a:chExt cx="216571" cy="253036"/>
            </a:xfrm>
          </p:grpSpPr>
          <p:sp>
            <p:nvSpPr>
              <p:cNvPr id="107" name="Freeform 66"/>
              <p:cNvSpPr>
                <a:spLocks/>
              </p:cNvSpPr>
              <p:nvPr/>
            </p:nvSpPr>
            <p:spPr bwMode="auto">
              <a:xfrm>
                <a:off x="880313" y="1666694"/>
                <a:ext cx="216571" cy="253036"/>
              </a:xfrm>
              <a:custGeom>
                <a:avLst/>
                <a:gdLst>
                  <a:gd name="T0" fmla="*/ 11169 w 11189"/>
                  <a:gd name="T1" fmla="*/ 11270 h 13462"/>
                  <a:gd name="T2" fmla="*/ 9749 w 11189"/>
                  <a:gd name="T3" fmla="*/ 12576 h 13462"/>
                  <a:gd name="T4" fmla="*/ 9749 w 11189"/>
                  <a:gd name="T5" fmla="*/ 12576 h 13462"/>
                  <a:gd name="T6" fmla="*/ 6868 w 11189"/>
                  <a:gd name="T7" fmla="*/ 12576 h 13462"/>
                  <a:gd name="T8" fmla="*/ 5611 w 11189"/>
                  <a:gd name="T9" fmla="*/ 13462 h 13462"/>
                  <a:gd name="T10" fmla="*/ 4336 w 11189"/>
                  <a:gd name="T11" fmla="*/ 12576 h 13462"/>
                  <a:gd name="T12" fmla="*/ 4336 w 11189"/>
                  <a:gd name="T13" fmla="*/ 12576 h 13462"/>
                  <a:gd name="T14" fmla="*/ 1336 w 11189"/>
                  <a:gd name="T15" fmla="*/ 12576 h 13462"/>
                  <a:gd name="T16" fmla="*/ 10 w 11189"/>
                  <a:gd name="T17" fmla="*/ 11270 h 13462"/>
                  <a:gd name="T18" fmla="*/ 10 w 11189"/>
                  <a:gd name="T19" fmla="*/ 11270 h 13462"/>
                  <a:gd name="T20" fmla="*/ 10 w 11189"/>
                  <a:gd name="T21" fmla="*/ 11245 h 13462"/>
                  <a:gd name="T22" fmla="*/ 0 w 11189"/>
                  <a:gd name="T23" fmla="*/ 11245 h 13462"/>
                  <a:gd name="T24" fmla="*/ 0 w 11189"/>
                  <a:gd name="T25" fmla="*/ 0 h 13462"/>
                  <a:gd name="T26" fmla="*/ 11189 w 11189"/>
                  <a:gd name="T27" fmla="*/ 0 h 13462"/>
                  <a:gd name="T28" fmla="*/ 11189 w 11189"/>
                  <a:gd name="T29" fmla="*/ 11245 h 13462"/>
                  <a:gd name="T30" fmla="*/ 11169 w 11189"/>
                  <a:gd name="T31" fmla="*/ 11245 h 13462"/>
                  <a:gd name="T32" fmla="*/ 11169 w 11189"/>
                  <a:gd name="T33" fmla="*/ 11270 h 13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89" h="13462">
                    <a:moveTo>
                      <a:pt x="11169" y="11270"/>
                    </a:moveTo>
                    <a:cubicBezTo>
                      <a:pt x="11189" y="12177"/>
                      <a:pt x="10650" y="12576"/>
                      <a:pt x="9749" y="12576"/>
                    </a:cubicBezTo>
                    <a:lnTo>
                      <a:pt x="9749" y="12576"/>
                    </a:lnTo>
                    <a:lnTo>
                      <a:pt x="6868" y="12576"/>
                    </a:lnTo>
                    <a:cubicBezTo>
                      <a:pt x="6200" y="12576"/>
                      <a:pt x="5647" y="13119"/>
                      <a:pt x="5611" y="13462"/>
                    </a:cubicBezTo>
                    <a:cubicBezTo>
                      <a:pt x="5626" y="13129"/>
                      <a:pt x="4968" y="12535"/>
                      <a:pt x="4336" y="12576"/>
                    </a:cubicBezTo>
                    <a:lnTo>
                      <a:pt x="4336" y="12576"/>
                    </a:lnTo>
                    <a:lnTo>
                      <a:pt x="1336" y="12576"/>
                    </a:lnTo>
                    <a:cubicBezTo>
                      <a:pt x="424" y="12576"/>
                      <a:pt x="10" y="12177"/>
                      <a:pt x="10" y="11270"/>
                    </a:cubicBezTo>
                    <a:lnTo>
                      <a:pt x="10" y="11270"/>
                    </a:lnTo>
                    <a:lnTo>
                      <a:pt x="10" y="11245"/>
                    </a:lnTo>
                    <a:lnTo>
                      <a:pt x="0" y="11245"/>
                    </a:lnTo>
                    <a:lnTo>
                      <a:pt x="0" y="0"/>
                    </a:lnTo>
                    <a:lnTo>
                      <a:pt x="11189" y="0"/>
                    </a:lnTo>
                    <a:lnTo>
                      <a:pt x="11189" y="11245"/>
                    </a:lnTo>
                    <a:lnTo>
                      <a:pt x="11169" y="11245"/>
                    </a:lnTo>
                    <a:lnTo>
                      <a:pt x="11169" y="11270"/>
                    </a:lnTo>
                    <a:close/>
                  </a:path>
                </a:pathLst>
              </a:custGeom>
              <a:solidFill>
                <a:srgbClr val="DD2A1B"/>
              </a:solidFill>
              <a:ln w="3175">
                <a:solidFill>
                  <a:srgbClr val="000000">
                    <a:lumMod val="65000"/>
                    <a:lumOff val="35000"/>
                  </a:srgbClr>
                </a:solidFill>
                <a:round/>
                <a:headEnd/>
                <a:tailEnd/>
              </a:ln>
            </p:spPr>
            <p:txBody>
              <a:bodyPr vert="horz" wrap="square" lIns="162539" tIns="81269" rIns="162539" bIns="81269" numCol="1" anchor="t" anchorCtr="0" compatLnSpc="1">
                <a:prstTxWarp prst="textNoShape">
                  <a:avLst/>
                </a:prstTxWarp>
              </a:bodyPr>
              <a:lstStyle/>
              <a:p>
                <a:pPr defTabSz="912571">
                  <a:defRPr/>
                </a:pPr>
                <a:endParaRPr lang="ru-RU" kern="0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endParaRPr>
              </a:p>
            </p:txBody>
          </p:sp>
          <p:pic>
            <p:nvPicPr>
              <p:cNvPr id="108" name="Рисунок 107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2768" y="1670917"/>
                <a:ext cx="192616" cy="213946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09" name="Группа 108"/>
          <p:cNvGrpSpPr/>
          <p:nvPr/>
        </p:nvGrpSpPr>
        <p:grpSpPr>
          <a:xfrm>
            <a:off x="6104020" y="2153003"/>
            <a:ext cx="1540445" cy="2062861"/>
            <a:chOff x="4306474" y="1593535"/>
            <a:chExt cx="1155334" cy="1516248"/>
          </a:xfrm>
        </p:grpSpPr>
        <p:sp>
          <p:nvSpPr>
            <p:cNvPr id="110" name="TextBox 109"/>
            <p:cNvSpPr txBox="1"/>
            <p:nvPr/>
          </p:nvSpPr>
          <p:spPr>
            <a:xfrm>
              <a:off x="4306474" y="1593535"/>
              <a:ext cx="1155334" cy="1516248"/>
            </a:xfrm>
            <a:prstGeom prst="rect">
              <a:avLst/>
            </a:prstGeom>
            <a:solidFill>
              <a:sysClr val="window" lastClr="FFFFFF"/>
            </a:solidFill>
            <a:ln>
              <a:solidFill>
                <a:srgbClr val="0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0" tIns="95959" rIns="0" bIns="23989" rtlCol="0">
              <a:noAutofit/>
            </a:bodyPr>
            <a:lstStyle/>
            <a:p>
              <a:pPr algn="ctr" defTabSz="901063" fontAlgn="base">
                <a:lnSpc>
                  <a:spcPts val="700"/>
                </a:lnSpc>
                <a:spcBef>
                  <a:spcPct val="0"/>
                </a:spcBef>
                <a:spcAft>
                  <a:spcPts val="200"/>
                </a:spcAft>
                <a:defRPr/>
              </a:pPr>
              <a:endParaRPr lang="ru-RU" sz="9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901063" fontAlgn="base">
                <a:lnSpc>
                  <a:spcPts val="700"/>
                </a:lnSpc>
                <a:spcBef>
                  <a:spcPct val="0"/>
                </a:spcBef>
                <a:spcAft>
                  <a:spcPts val="200"/>
                </a:spcAft>
                <a:defRPr/>
              </a:pPr>
              <a:endParaRPr lang="ru-RU" sz="9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901063" fontAlgn="base">
                <a:lnSpc>
                  <a:spcPts val="700"/>
                </a:lnSpc>
                <a:spcBef>
                  <a:spcPct val="0"/>
                </a:spcBef>
                <a:spcAft>
                  <a:spcPts val="200"/>
                </a:spcAft>
                <a:defRPr/>
              </a:pPr>
              <a:endParaRPr lang="ru-RU" sz="9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901063" fontAlgn="base">
                <a:lnSpc>
                  <a:spcPts val="700"/>
                </a:lnSpc>
                <a:spcBef>
                  <a:spcPct val="0"/>
                </a:spcBef>
                <a:spcAft>
                  <a:spcPts val="200"/>
                </a:spcAft>
                <a:defRPr/>
              </a:pPr>
              <a:r>
                <a:rPr lang="ru-RU" sz="900" b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УКАЗ</a:t>
              </a:r>
            </a:p>
            <a:p>
              <a:pPr algn="ctr" defTabSz="901063" fontAlgn="base">
                <a:lnSpc>
                  <a:spcPts val="7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600" kern="0" dirty="0">
                  <a:solidFill>
                    <a:prstClr val="black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ПРЕЗИДЕНТА </a:t>
              </a:r>
            </a:p>
            <a:p>
              <a:pPr algn="ctr" defTabSz="901063" fontAlgn="base">
                <a:lnSpc>
                  <a:spcPts val="7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600" kern="0" dirty="0">
                  <a:solidFill>
                    <a:prstClr val="black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РОССИЙСКОЙ ФЕДЕРАЦИИ</a:t>
              </a:r>
              <a:endParaRPr lang="ru-RU" sz="400" kern="0" dirty="0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algn="ctr" defTabSz="90106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600" b="1" kern="0" dirty="0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algn="ctr" defTabSz="9010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600" b="1" kern="0" dirty="0">
                  <a:solidFill>
                    <a:prstClr val="black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от 25.08.2021 г. № 492</a:t>
              </a:r>
            </a:p>
            <a:p>
              <a:pPr algn="ctr" defTabSz="90106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600" b="1" kern="0" dirty="0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  <a:p>
              <a:pPr algn="ctr" defTabSz="9010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800" b="1" kern="0" dirty="0">
                  <a:solidFill>
                    <a:prstClr val="black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«О мобилизационном людском резерве Вооруженных Сил </a:t>
              </a:r>
            </a:p>
            <a:p>
              <a:pPr algn="ctr" defTabSz="9010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800" b="1" kern="0" dirty="0">
                  <a:solidFill>
                    <a:prstClr val="black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Российской Федерации»</a:t>
              </a:r>
            </a:p>
          </p:txBody>
        </p:sp>
        <p:grpSp>
          <p:nvGrpSpPr>
            <p:cNvPr id="111" name="Группа 110"/>
            <p:cNvGrpSpPr/>
            <p:nvPr/>
          </p:nvGrpSpPr>
          <p:grpSpPr>
            <a:xfrm>
              <a:off x="4781186" y="1626431"/>
              <a:ext cx="216571" cy="253036"/>
              <a:chOff x="880313" y="1666694"/>
              <a:chExt cx="216571" cy="253036"/>
            </a:xfrm>
          </p:grpSpPr>
          <p:sp>
            <p:nvSpPr>
              <p:cNvPr id="112" name="Freeform 66"/>
              <p:cNvSpPr>
                <a:spLocks/>
              </p:cNvSpPr>
              <p:nvPr/>
            </p:nvSpPr>
            <p:spPr bwMode="auto">
              <a:xfrm>
                <a:off x="880313" y="1666694"/>
                <a:ext cx="216571" cy="253036"/>
              </a:xfrm>
              <a:custGeom>
                <a:avLst/>
                <a:gdLst>
                  <a:gd name="T0" fmla="*/ 11169 w 11189"/>
                  <a:gd name="T1" fmla="*/ 11270 h 13462"/>
                  <a:gd name="T2" fmla="*/ 9749 w 11189"/>
                  <a:gd name="T3" fmla="*/ 12576 h 13462"/>
                  <a:gd name="T4" fmla="*/ 9749 w 11189"/>
                  <a:gd name="T5" fmla="*/ 12576 h 13462"/>
                  <a:gd name="T6" fmla="*/ 6868 w 11189"/>
                  <a:gd name="T7" fmla="*/ 12576 h 13462"/>
                  <a:gd name="T8" fmla="*/ 5611 w 11189"/>
                  <a:gd name="T9" fmla="*/ 13462 h 13462"/>
                  <a:gd name="T10" fmla="*/ 4336 w 11189"/>
                  <a:gd name="T11" fmla="*/ 12576 h 13462"/>
                  <a:gd name="T12" fmla="*/ 4336 w 11189"/>
                  <a:gd name="T13" fmla="*/ 12576 h 13462"/>
                  <a:gd name="T14" fmla="*/ 1336 w 11189"/>
                  <a:gd name="T15" fmla="*/ 12576 h 13462"/>
                  <a:gd name="T16" fmla="*/ 10 w 11189"/>
                  <a:gd name="T17" fmla="*/ 11270 h 13462"/>
                  <a:gd name="T18" fmla="*/ 10 w 11189"/>
                  <a:gd name="T19" fmla="*/ 11270 h 13462"/>
                  <a:gd name="T20" fmla="*/ 10 w 11189"/>
                  <a:gd name="T21" fmla="*/ 11245 h 13462"/>
                  <a:gd name="T22" fmla="*/ 0 w 11189"/>
                  <a:gd name="T23" fmla="*/ 11245 h 13462"/>
                  <a:gd name="T24" fmla="*/ 0 w 11189"/>
                  <a:gd name="T25" fmla="*/ 0 h 13462"/>
                  <a:gd name="T26" fmla="*/ 11189 w 11189"/>
                  <a:gd name="T27" fmla="*/ 0 h 13462"/>
                  <a:gd name="T28" fmla="*/ 11189 w 11189"/>
                  <a:gd name="T29" fmla="*/ 11245 h 13462"/>
                  <a:gd name="T30" fmla="*/ 11169 w 11189"/>
                  <a:gd name="T31" fmla="*/ 11245 h 13462"/>
                  <a:gd name="T32" fmla="*/ 11169 w 11189"/>
                  <a:gd name="T33" fmla="*/ 11270 h 13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89" h="13462">
                    <a:moveTo>
                      <a:pt x="11169" y="11270"/>
                    </a:moveTo>
                    <a:cubicBezTo>
                      <a:pt x="11189" y="12177"/>
                      <a:pt x="10650" y="12576"/>
                      <a:pt x="9749" y="12576"/>
                    </a:cubicBezTo>
                    <a:lnTo>
                      <a:pt x="9749" y="12576"/>
                    </a:lnTo>
                    <a:lnTo>
                      <a:pt x="6868" y="12576"/>
                    </a:lnTo>
                    <a:cubicBezTo>
                      <a:pt x="6200" y="12576"/>
                      <a:pt x="5647" y="13119"/>
                      <a:pt x="5611" y="13462"/>
                    </a:cubicBezTo>
                    <a:cubicBezTo>
                      <a:pt x="5626" y="13129"/>
                      <a:pt x="4968" y="12535"/>
                      <a:pt x="4336" y="12576"/>
                    </a:cubicBezTo>
                    <a:lnTo>
                      <a:pt x="4336" y="12576"/>
                    </a:lnTo>
                    <a:lnTo>
                      <a:pt x="1336" y="12576"/>
                    </a:lnTo>
                    <a:cubicBezTo>
                      <a:pt x="424" y="12576"/>
                      <a:pt x="10" y="12177"/>
                      <a:pt x="10" y="11270"/>
                    </a:cubicBezTo>
                    <a:lnTo>
                      <a:pt x="10" y="11270"/>
                    </a:lnTo>
                    <a:lnTo>
                      <a:pt x="10" y="11245"/>
                    </a:lnTo>
                    <a:lnTo>
                      <a:pt x="0" y="11245"/>
                    </a:lnTo>
                    <a:lnTo>
                      <a:pt x="0" y="0"/>
                    </a:lnTo>
                    <a:lnTo>
                      <a:pt x="11189" y="0"/>
                    </a:lnTo>
                    <a:lnTo>
                      <a:pt x="11189" y="11245"/>
                    </a:lnTo>
                    <a:lnTo>
                      <a:pt x="11169" y="11245"/>
                    </a:lnTo>
                    <a:lnTo>
                      <a:pt x="11169" y="11270"/>
                    </a:lnTo>
                    <a:close/>
                  </a:path>
                </a:pathLst>
              </a:custGeom>
              <a:solidFill>
                <a:srgbClr val="DD2A1B"/>
              </a:solidFill>
              <a:ln w="3175">
                <a:solidFill>
                  <a:srgbClr val="000000">
                    <a:lumMod val="65000"/>
                    <a:lumOff val="35000"/>
                  </a:srgbClr>
                </a:solidFill>
                <a:round/>
                <a:headEnd/>
                <a:tailEnd/>
              </a:ln>
            </p:spPr>
            <p:txBody>
              <a:bodyPr vert="horz" wrap="square" lIns="162539" tIns="81269" rIns="162539" bIns="81269" numCol="1" anchor="t" anchorCtr="0" compatLnSpc="1">
                <a:prstTxWarp prst="textNoShape">
                  <a:avLst/>
                </a:prstTxWarp>
              </a:bodyPr>
              <a:lstStyle/>
              <a:p>
                <a:pPr defTabSz="912571">
                  <a:defRPr/>
                </a:pPr>
                <a:endParaRPr lang="ru-RU" kern="0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endParaRPr>
              </a:p>
            </p:txBody>
          </p:sp>
          <p:pic>
            <p:nvPicPr>
              <p:cNvPr id="113" name="Рисунок 11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2768" y="1670917"/>
                <a:ext cx="192616" cy="213946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16" name="Группа 115"/>
          <p:cNvGrpSpPr/>
          <p:nvPr/>
        </p:nvGrpSpPr>
        <p:grpSpPr>
          <a:xfrm>
            <a:off x="8059434" y="2161033"/>
            <a:ext cx="1614515" cy="2450895"/>
            <a:chOff x="3234522" y="886134"/>
            <a:chExt cx="958110" cy="1398599"/>
          </a:xfrm>
        </p:grpSpPr>
        <p:grpSp>
          <p:nvGrpSpPr>
            <p:cNvPr id="127" name="Группа 126"/>
            <p:cNvGrpSpPr/>
            <p:nvPr/>
          </p:nvGrpSpPr>
          <p:grpSpPr>
            <a:xfrm>
              <a:off x="3246562" y="886134"/>
              <a:ext cx="946070" cy="1398599"/>
              <a:chOff x="7851443" y="3246421"/>
              <a:chExt cx="1261426" cy="1864798"/>
            </a:xfrm>
          </p:grpSpPr>
          <p:grpSp>
            <p:nvGrpSpPr>
              <p:cNvPr id="152" name="Group 19"/>
              <p:cNvGrpSpPr>
                <a:grpSpLocks/>
              </p:cNvGrpSpPr>
              <p:nvPr/>
            </p:nvGrpSpPr>
            <p:grpSpPr bwMode="auto">
              <a:xfrm>
                <a:off x="7854916" y="3246421"/>
                <a:ext cx="1257953" cy="1555342"/>
                <a:chOff x="213" y="676"/>
                <a:chExt cx="2201" cy="2935"/>
              </a:xfrm>
            </p:grpSpPr>
            <p:sp>
              <p:nvSpPr>
                <p:cNvPr id="158" name="AutoShape 20"/>
                <p:cNvSpPr>
                  <a:spLocks noChangeArrowheads="1"/>
                </p:cNvSpPr>
                <p:nvPr/>
              </p:nvSpPr>
              <p:spPr bwMode="auto">
                <a:xfrm>
                  <a:off x="345" y="676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9" name="AutoShape 21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-778" y="1674"/>
                  <a:ext cx="2119" cy="137"/>
                </a:xfrm>
                <a:prstGeom prst="parallelogram">
                  <a:avLst>
                    <a:gd name="adj" fmla="val 10068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0" name="AutoShape 22"/>
                <p:cNvSpPr>
                  <a:spLocks noChangeArrowheads="1"/>
                </p:cNvSpPr>
                <p:nvPr/>
              </p:nvSpPr>
              <p:spPr bwMode="auto">
                <a:xfrm>
                  <a:off x="291" y="728"/>
                  <a:ext cx="2068" cy="2838"/>
                </a:xfrm>
                <a:prstGeom prst="cube">
                  <a:avLst>
                    <a:gd name="adj" fmla="val 5417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1" name="AutoShape 23"/>
                <p:cNvSpPr>
                  <a:spLocks noChangeArrowheads="1"/>
                </p:cNvSpPr>
                <p:nvPr/>
              </p:nvSpPr>
              <p:spPr bwMode="auto">
                <a:xfrm>
                  <a:off x="214" y="813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153" name="Picture 3"/>
              <p:cNvPicPr>
                <a:picLocks noChangeAspect="1" noChangeArrowheads="1"/>
              </p:cNvPicPr>
              <p:nvPr/>
            </p:nvPicPr>
            <p:blipFill rotWithShape="1">
              <a:blip r:embed="rId5" cstate="screen">
                <a:extLst>
                  <a:ext uri="{BEBA8EAE-BF5A-486C-A8C5-ECC9F3942E4B}">
                    <a14:imgProps xmlns:a14="http://schemas.microsoft.com/office/drawing/2010/main" xmlns="">
                      <a14:imgLayer r:embed="rId6">
                        <a14:imgEffect>
                          <a14:saturation sat="20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rcRect l="11433" t="15867" r="6549" b="14658"/>
              <a:stretch/>
            </p:blipFill>
            <p:spPr bwMode="auto">
              <a:xfrm>
                <a:off x="7851443" y="3322482"/>
                <a:ext cx="1186555" cy="1475737"/>
              </a:xfrm>
              <a:prstGeom prst="rect">
                <a:avLst/>
              </a:prstGeom>
              <a:gradFill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0"/>
              </a:gradFill>
              <a:ln w="1270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50800" h="50800"/>
                <a:bevelB/>
              </a:sp3d>
            </p:spPr>
          </p:pic>
          <p:grpSp>
            <p:nvGrpSpPr>
              <p:cNvPr id="154" name="Группа 153"/>
              <p:cNvGrpSpPr/>
              <p:nvPr/>
            </p:nvGrpSpPr>
            <p:grpSpPr>
              <a:xfrm>
                <a:off x="8260095" y="3415292"/>
                <a:ext cx="347983" cy="419821"/>
                <a:chOff x="6101904" y="1302907"/>
                <a:chExt cx="707253" cy="853259"/>
              </a:xfrm>
            </p:grpSpPr>
            <p:sp>
              <p:nvSpPr>
                <p:cNvPr id="156" name="Freeform 6"/>
                <p:cNvSpPr>
                  <a:spLocks/>
                </p:cNvSpPr>
                <p:nvPr/>
              </p:nvSpPr>
              <p:spPr bwMode="auto">
                <a:xfrm>
                  <a:off x="6101904" y="1302907"/>
                  <a:ext cx="707253" cy="853259"/>
                </a:xfrm>
                <a:custGeom>
                  <a:avLst/>
                  <a:gdLst>
                    <a:gd name="T0" fmla="*/ 11169 w 11189"/>
                    <a:gd name="T1" fmla="*/ 11270 h 13462"/>
                    <a:gd name="T2" fmla="*/ 9749 w 11189"/>
                    <a:gd name="T3" fmla="*/ 12576 h 13462"/>
                    <a:gd name="T4" fmla="*/ 9749 w 11189"/>
                    <a:gd name="T5" fmla="*/ 12576 h 13462"/>
                    <a:gd name="T6" fmla="*/ 6868 w 11189"/>
                    <a:gd name="T7" fmla="*/ 12576 h 13462"/>
                    <a:gd name="T8" fmla="*/ 5611 w 11189"/>
                    <a:gd name="T9" fmla="*/ 13462 h 13462"/>
                    <a:gd name="T10" fmla="*/ 4336 w 11189"/>
                    <a:gd name="T11" fmla="*/ 12576 h 13462"/>
                    <a:gd name="T12" fmla="*/ 4336 w 11189"/>
                    <a:gd name="T13" fmla="*/ 12576 h 13462"/>
                    <a:gd name="T14" fmla="*/ 1336 w 11189"/>
                    <a:gd name="T15" fmla="*/ 12576 h 13462"/>
                    <a:gd name="T16" fmla="*/ 10 w 11189"/>
                    <a:gd name="T17" fmla="*/ 11270 h 13462"/>
                    <a:gd name="T18" fmla="*/ 10 w 11189"/>
                    <a:gd name="T19" fmla="*/ 11270 h 13462"/>
                    <a:gd name="T20" fmla="*/ 10 w 11189"/>
                    <a:gd name="T21" fmla="*/ 11245 h 13462"/>
                    <a:gd name="T22" fmla="*/ 0 w 11189"/>
                    <a:gd name="T23" fmla="*/ 11245 h 13462"/>
                    <a:gd name="T24" fmla="*/ 0 w 11189"/>
                    <a:gd name="T25" fmla="*/ 0 h 13462"/>
                    <a:gd name="T26" fmla="*/ 11189 w 11189"/>
                    <a:gd name="T27" fmla="*/ 0 h 13462"/>
                    <a:gd name="T28" fmla="*/ 11189 w 11189"/>
                    <a:gd name="T29" fmla="*/ 11245 h 13462"/>
                    <a:gd name="T30" fmla="*/ 11169 w 11189"/>
                    <a:gd name="T31" fmla="*/ 11245 h 13462"/>
                    <a:gd name="T32" fmla="*/ 11169 w 11189"/>
                    <a:gd name="T33" fmla="*/ 11270 h 134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189" h="13462">
                      <a:moveTo>
                        <a:pt x="11169" y="11270"/>
                      </a:moveTo>
                      <a:cubicBezTo>
                        <a:pt x="11189" y="12177"/>
                        <a:pt x="10650" y="12576"/>
                        <a:pt x="9749" y="12576"/>
                      </a:cubicBezTo>
                      <a:lnTo>
                        <a:pt x="9749" y="12576"/>
                      </a:lnTo>
                      <a:lnTo>
                        <a:pt x="6868" y="12576"/>
                      </a:lnTo>
                      <a:cubicBezTo>
                        <a:pt x="6200" y="12576"/>
                        <a:pt x="5647" y="13119"/>
                        <a:pt x="5611" y="13462"/>
                      </a:cubicBezTo>
                      <a:cubicBezTo>
                        <a:pt x="5626" y="13129"/>
                        <a:pt x="4968" y="12535"/>
                        <a:pt x="4336" y="12576"/>
                      </a:cubicBezTo>
                      <a:lnTo>
                        <a:pt x="4336" y="12576"/>
                      </a:lnTo>
                      <a:lnTo>
                        <a:pt x="1336" y="12576"/>
                      </a:lnTo>
                      <a:cubicBezTo>
                        <a:pt x="424" y="12576"/>
                        <a:pt x="10" y="12177"/>
                        <a:pt x="10" y="11270"/>
                      </a:cubicBezTo>
                      <a:lnTo>
                        <a:pt x="10" y="11270"/>
                      </a:lnTo>
                      <a:lnTo>
                        <a:pt x="10" y="11245"/>
                      </a:lnTo>
                      <a:lnTo>
                        <a:pt x="0" y="11245"/>
                      </a:lnTo>
                      <a:lnTo>
                        <a:pt x="0" y="0"/>
                      </a:lnTo>
                      <a:lnTo>
                        <a:pt x="11189" y="0"/>
                      </a:lnTo>
                      <a:lnTo>
                        <a:pt x="11189" y="11245"/>
                      </a:lnTo>
                      <a:lnTo>
                        <a:pt x="11169" y="11245"/>
                      </a:lnTo>
                      <a:lnTo>
                        <a:pt x="11169" y="11270"/>
                      </a:lnTo>
                      <a:close/>
                    </a:path>
                  </a:pathLst>
                </a:custGeom>
                <a:solidFill>
                  <a:srgbClr val="DD2A1B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162539" tIns="81269" rIns="162539" bIns="8126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157" name="Рисунок 156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rgbClr val="DAEDEF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2814" y="1446315"/>
                  <a:ext cx="587608" cy="604433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55" name="Text Box 89"/>
              <p:cNvSpPr txBox="1">
                <a:spLocks noChangeArrowheads="1"/>
              </p:cNvSpPr>
              <p:nvPr/>
            </p:nvSpPr>
            <p:spPr bwMode="auto">
              <a:xfrm>
                <a:off x="7868063" y="3899358"/>
                <a:ext cx="1132049" cy="12118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455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ФЕДЕРАЛЬНЫЙ ЗАКОН</a:t>
                </a:r>
              </a:p>
              <a:p>
                <a:pPr algn="ctr" defTabSz="912455">
                  <a:lnSpc>
                    <a:spcPct val="90000"/>
                  </a:lnSpc>
                  <a:defRPr/>
                </a:pPr>
                <a:endParaRPr lang="ru-RU" sz="4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  <a:p>
                <a:pPr algn="ctr" defTabSz="912455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от 30 декабря 2012 г.</a:t>
                </a:r>
              </a:p>
              <a:p>
                <a:pPr algn="ctr" defTabSz="912455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№ 288</a:t>
                </a:r>
              </a:p>
              <a:p>
                <a:pPr algn="ctr" defTabSz="912455">
                  <a:lnSpc>
                    <a:spcPct val="90000"/>
                  </a:lnSpc>
                  <a:defRPr/>
                </a:pPr>
                <a:endParaRPr lang="ru-RU" sz="1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  <a:p>
                <a:pPr algn="ctr" defTabSz="912455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«О внесении изменений </a:t>
                </a:r>
              </a:p>
              <a:p>
                <a:pPr algn="ctr" defTabSz="912455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в отдельные законодательные акты Российской Федерации </a:t>
                </a:r>
              </a:p>
              <a:p>
                <a:pPr algn="ctr" defTabSz="912455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по вопросам создания мобилизационного</a:t>
                </a:r>
              </a:p>
              <a:p>
                <a:pPr algn="ctr" defTabSz="912455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 людского резерва</a:t>
                </a:r>
                <a:r>
                  <a:rPr lang="ru-RU" sz="600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»</a:t>
                </a:r>
              </a:p>
            </p:txBody>
          </p:sp>
        </p:grpSp>
        <p:grpSp>
          <p:nvGrpSpPr>
            <p:cNvPr id="138" name="Группа 137"/>
            <p:cNvGrpSpPr/>
            <p:nvPr/>
          </p:nvGrpSpPr>
          <p:grpSpPr>
            <a:xfrm>
              <a:off x="3234522" y="1906600"/>
              <a:ext cx="891469" cy="92076"/>
              <a:chOff x="8233817" y="4618220"/>
              <a:chExt cx="3540661" cy="79501"/>
            </a:xfrm>
          </p:grpSpPr>
          <p:sp>
            <p:nvSpPr>
              <p:cNvPr id="149" name="Text Box 89"/>
              <p:cNvSpPr txBox="1">
                <a:spLocks noChangeArrowheads="1"/>
              </p:cNvSpPr>
              <p:nvPr/>
            </p:nvSpPr>
            <p:spPr bwMode="auto">
              <a:xfrm>
                <a:off x="9255972" y="4618220"/>
                <a:ext cx="1132048" cy="707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defRPr/>
                </a:pPr>
                <a:endParaRPr lang="ru-RU" sz="9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1" name="Text Box 89"/>
              <p:cNvSpPr txBox="1">
                <a:spLocks noChangeArrowheads="1"/>
              </p:cNvSpPr>
              <p:nvPr/>
            </p:nvSpPr>
            <p:spPr bwMode="auto">
              <a:xfrm>
                <a:off x="8233817" y="4626984"/>
                <a:ext cx="3540661" cy="707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defRPr/>
                </a:pPr>
                <a:endParaRPr lang="ru-RU" sz="9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/>
          <p:cNvGrpSpPr/>
          <p:nvPr/>
        </p:nvGrpSpPr>
        <p:grpSpPr>
          <a:xfrm>
            <a:off x="10085196" y="2159859"/>
            <a:ext cx="1656575" cy="2055997"/>
            <a:chOff x="3234522" y="886134"/>
            <a:chExt cx="958110" cy="1166507"/>
          </a:xfrm>
        </p:grpSpPr>
        <p:grpSp>
          <p:nvGrpSpPr>
            <p:cNvPr id="163" name="Группа 162"/>
            <p:cNvGrpSpPr/>
            <p:nvPr/>
          </p:nvGrpSpPr>
          <p:grpSpPr>
            <a:xfrm>
              <a:off x="3246562" y="886134"/>
              <a:ext cx="946070" cy="1166507"/>
              <a:chOff x="7851443" y="3246421"/>
              <a:chExt cx="1261426" cy="1555342"/>
            </a:xfrm>
          </p:grpSpPr>
          <p:grpSp>
            <p:nvGrpSpPr>
              <p:cNvPr id="167" name="Group 19"/>
              <p:cNvGrpSpPr>
                <a:grpSpLocks/>
              </p:cNvGrpSpPr>
              <p:nvPr/>
            </p:nvGrpSpPr>
            <p:grpSpPr bwMode="auto">
              <a:xfrm>
                <a:off x="7854916" y="3246421"/>
                <a:ext cx="1257953" cy="1555342"/>
                <a:chOff x="213" y="676"/>
                <a:chExt cx="2201" cy="2935"/>
              </a:xfrm>
            </p:grpSpPr>
            <p:sp>
              <p:nvSpPr>
                <p:cNvPr id="173" name="AutoShape 20"/>
                <p:cNvSpPr>
                  <a:spLocks noChangeArrowheads="1"/>
                </p:cNvSpPr>
                <p:nvPr/>
              </p:nvSpPr>
              <p:spPr bwMode="auto">
                <a:xfrm>
                  <a:off x="345" y="676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" name="AutoShape 21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-778" y="1674"/>
                  <a:ext cx="2119" cy="137"/>
                </a:xfrm>
                <a:prstGeom prst="parallelogram">
                  <a:avLst>
                    <a:gd name="adj" fmla="val 10068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5" name="AutoShape 22"/>
                <p:cNvSpPr>
                  <a:spLocks noChangeArrowheads="1"/>
                </p:cNvSpPr>
                <p:nvPr/>
              </p:nvSpPr>
              <p:spPr bwMode="auto">
                <a:xfrm>
                  <a:off x="291" y="728"/>
                  <a:ext cx="2068" cy="2838"/>
                </a:xfrm>
                <a:prstGeom prst="cube">
                  <a:avLst>
                    <a:gd name="adj" fmla="val 5417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6" name="AutoShape 23"/>
                <p:cNvSpPr>
                  <a:spLocks noChangeArrowheads="1"/>
                </p:cNvSpPr>
                <p:nvPr/>
              </p:nvSpPr>
              <p:spPr bwMode="auto">
                <a:xfrm>
                  <a:off x="214" y="813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168" name="Picture 3"/>
              <p:cNvPicPr>
                <a:picLocks noChangeAspect="1" noChangeArrowheads="1"/>
              </p:cNvPicPr>
              <p:nvPr/>
            </p:nvPicPr>
            <p:blipFill rotWithShape="1">
              <a:blip r:embed="rId5" cstate="screen">
                <a:extLst>
                  <a:ext uri="{BEBA8EAE-BF5A-486C-A8C5-ECC9F3942E4B}">
                    <a14:imgProps xmlns:a14="http://schemas.microsoft.com/office/drawing/2010/main" xmlns="">
                      <a14:imgLayer r:embed="rId6">
                        <a14:imgEffect>
                          <a14:saturation sat="20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rcRect l="11433" t="15867" r="6549" b="14658"/>
              <a:stretch/>
            </p:blipFill>
            <p:spPr bwMode="auto">
              <a:xfrm>
                <a:off x="7851443" y="3322482"/>
                <a:ext cx="1186555" cy="1475737"/>
              </a:xfrm>
              <a:prstGeom prst="rect">
                <a:avLst/>
              </a:prstGeom>
              <a:gradFill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0"/>
              </a:gradFill>
              <a:ln w="1270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50800" h="50800"/>
                <a:bevelB/>
              </a:sp3d>
            </p:spPr>
          </p:pic>
          <p:grpSp>
            <p:nvGrpSpPr>
              <p:cNvPr id="169" name="Группа 168"/>
              <p:cNvGrpSpPr/>
              <p:nvPr/>
            </p:nvGrpSpPr>
            <p:grpSpPr>
              <a:xfrm>
                <a:off x="8260095" y="3415292"/>
                <a:ext cx="347983" cy="419821"/>
                <a:chOff x="6101904" y="1302907"/>
                <a:chExt cx="707253" cy="853259"/>
              </a:xfrm>
            </p:grpSpPr>
            <p:sp>
              <p:nvSpPr>
                <p:cNvPr id="171" name="Freeform 6"/>
                <p:cNvSpPr>
                  <a:spLocks/>
                </p:cNvSpPr>
                <p:nvPr/>
              </p:nvSpPr>
              <p:spPr bwMode="auto">
                <a:xfrm>
                  <a:off x="6101904" y="1302907"/>
                  <a:ext cx="707253" cy="853259"/>
                </a:xfrm>
                <a:custGeom>
                  <a:avLst/>
                  <a:gdLst>
                    <a:gd name="T0" fmla="*/ 11169 w 11189"/>
                    <a:gd name="T1" fmla="*/ 11270 h 13462"/>
                    <a:gd name="T2" fmla="*/ 9749 w 11189"/>
                    <a:gd name="T3" fmla="*/ 12576 h 13462"/>
                    <a:gd name="T4" fmla="*/ 9749 w 11189"/>
                    <a:gd name="T5" fmla="*/ 12576 h 13462"/>
                    <a:gd name="T6" fmla="*/ 6868 w 11189"/>
                    <a:gd name="T7" fmla="*/ 12576 h 13462"/>
                    <a:gd name="T8" fmla="*/ 5611 w 11189"/>
                    <a:gd name="T9" fmla="*/ 13462 h 13462"/>
                    <a:gd name="T10" fmla="*/ 4336 w 11189"/>
                    <a:gd name="T11" fmla="*/ 12576 h 13462"/>
                    <a:gd name="T12" fmla="*/ 4336 w 11189"/>
                    <a:gd name="T13" fmla="*/ 12576 h 13462"/>
                    <a:gd name="T14" fmla="*/ 1336 w 11189"/>
                    <a:gd name="T15" fmla="*/ 12576 h 13462"/>
                    <a:gd name="T16" fmla="*/ 10 w 11189"/>
                    <a:gd name="T17" fmla="*/ 11270 h 13462"/>
                    <a:gd name="T18" fmla="*/ 10 w 11189"/>
                    <a:gd name="T19" fmla="*/ 11270 h 13462"/>
                    <a:gd name="T20" fmla="*/ 10 w 11189"/>
                    <a:gd name="T21" fmla="*/ 11245 h 13462"/>
                    <a:gd name="T22" fmla="*/ 0 w 11189"/>
                    <a:gd name="T23" fmla="*/ 11245 h 13462"/>
                    <a:gd name="T24" fmla="*/ 0 w 11189"/>
                    <a:gd name="T25" fmla="*/ 0 h 13462"/>
                    <a:gd name="T26" fmla="*/ 11189 w 11189"/>
                    <a:gd name="T27" fmla="*/ 0 h 13462"/>
                    <a:gd name="T28" fmla="*/ 11189 w 11189"/>
                    <a:gd name="T29" fmla="*/ 11245 h 13462"/>
                    <a:gd name="T30" fmla="*/ 11169 w 11189"/>
                    <a:gd name="T31" fmla="*/ 11245 h 13462"/>
                    <a:gd name="T32" fmla="*/ 11169 w 11189"/>
                    <a:gd name="T33" fmla="*/ 11270 h 134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189" h="13462">
                      <a:moveTo>
                        <a:pt x="11169" y="11270"/>
                      </a:moveTo>
                      <a:cubicBezTo>
                        <a:pt x="11189" y="12177"/>
                        <a:pt x="10650" y="12576"/>
                        <a:pt x="9749" y="12576"/>
                      </a:cubicBezTo>
                      <a:lnTo>
                        <a:pt x="9749" y="12576"/>
                      </a:lnTo>
                      <a:lnTo>
                        <a:pt x="6868" y="12576"/>
                      </a:lnTo>
                      <a:cubicBezTo>
                        <a:pt x="6200" y="12576"/>
                        <a:pt x="5647" y="13119"/>
                        <a:pt x="5611" y="13462"/>
                      </a:cubicBezTo>
                      <a:cubicBezTo>
                        <a:pt x="5626" y="13129"/>
                        <a:pt x="4968" y="12535"/>
                        <a:pt x="4336" y="12576"/>
                      </a:cubicBezTo>
                      <a:lnTo>
                        <a:pt x="4336" y="12576"/>
                      </a:lnTo>
                      <a:lnTo>
                        <a:pt x="1336" y="12576"/>
                      </a:lnTo>
                      <a:cubicBezTo>
                        <a:pt x="424" y="12576"/>
                        <a:pt x="10" y="12177"/>
                        <a:pt x="10" y="11270"/>
                      </a:cubicBezTo>
                      <a:lnTo>
                        <a:pt x="10" y="11270"/>
                      </a:lnTo>
                      <a:lnTo>
                        <a:pt x="10" y="11245"/>
                      </a:lnTo>
                      <a:lnTo>
                        <a:pt x="0" y="11245"/>
                      </a:lnTo>
                      <a:lnTo>
                        <a:pt x="0" y="0"/>
                      </a:lnTo>
                      <a:lnTo>
                        <a:pt x="11189" y="0"/>
                      </a:lnTo>
                      <a:lnTo>
                        <a:pt x="11189" y="11245"/>
                      </a:lnTo>
                      <a:lnTo>
                        <a:pt x="11169" y="11245"/>
                      </a:lnTo>
                      <a:lnTo>
                        <a:pt x="11169" y="11270"/>
                      </a:lnTo>
                      <a:close/>
                    </a:path>
                  </a:pathLst>
                </a:custGeom>
                <a:solidFill>
                  <a:srgbClr val="DD2A1B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162539" tIns="81269" rIns="162539" bIns="8126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172" name="Рисунок 17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rgbClr val="DAEDEF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2814" y="1446315"/>
                  <a:ext cx="587608" cy="604433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70" name="Text Box 89"/>
              <p:cNvSpPr txBox="1">
                <a:spLocks noChangeArrowheads="1"/>
              </p:cNvSpPr>
              <p:nvPr/>
            </p:nvSpPr>
            <p:spPr bwMode="auto">
              <a:xfrm>
                <a:off x="7868063" y="3899358"/>
                <a:ext cx="1132049" cy="859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455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ФЕДЕРАЛЬНЫЙ ЗАКОН</a:t>
                </a:r>
              </a:p>
              <a:p>
                <a:pPr algn="ctr" defTabSz="912455">
                  <a:lnSpc>
                    <a:spcPct val="90000"/>
                  </a:lnSpc>
                  <a:defRPr/>
                </a:pPr>
                <a:endParaRPr lang="ru-RU" sz="4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  <a:p>
                <a:pPr algn="ctr" defTabSz="912455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от 24 июля 2023 г.</a:t>
                </a:r>
              </a:p>
              <a:p>
                <a:pPr algn="ctr" defTabSz="912455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№ 326</a:t>
                </a:r>
              </a:p>
              <a:p>
                <a:pPr algn="ctr" defTabSz="912455">
                  <a:lnSpc>
                    <a:spcPct val="90000"/>
                  </a:lnSpc>
                  <a:defRPr/>
                </a:pPr>
                <a:endParaRPr lang="ru-RU" sz="1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  <a:p>
                <a:pPr algn="ctr" defTabSz="912455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«О внесении изменений </a:t>
                </a:r>
              </a:p>
              <a:p>
                <a:pPr algn="ctr" defTabSz="912455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в отдельные законодательные акты Российской Федерации»</a:t>
                </a:r>
              </a:p>
            </p:txBody>
          </p:sp>
        </p:grpSp>
        <p:grpSp>
          <p:nvGrpSpPr>
            <p:cNvPr id="164" name="Группа 163"/>
            <p:cNvGrpSpPr/>
            <p:nvPr/>
          </p:nvGrpSpPr>
          <p:grpSpPr>
            <a:xfrm>
              <a:off x="3234522" y="1906564"/>
              <a:ext cx="891469" cy="91604"/>
              <a:chOff x="8233817" y="4618220"/>
              <a:chExt cx="3540661" cy="79094"/>
            </a:xfrm>
          </p:grpSpPr>
          <p:sp>
            <p:nvSpPr>
              <p:cNvPr id="165" name="Text Box 89"/>
              <p:cNvSpPr txBox="1">
                <a:spLocks noChangeArrowheads="1"/>
              </p:cNvSpPr>
              <p:nvPr/>
            </p:nvSpPr>
            <p:spPr bwMode="auto">
              <a:xfrm>
                <a:off x="9255970" y="4618220"/>
                <a:ext cx="1132051" cy="70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defRPr/>
                </a:pPr>
                <a:endParaRPr lang="ru-RU" sz="9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6" name="Text Box 89"/>
              <p:cNvSpPr txBox="1">
                <a:spLocks noChangeArrowheads="1"/>
              </p:cNvSpPr>
              <p:nvPr/>
            </p:nvSpPr>
            <p:spPr bwMode="auto">
              <a:xfrm>
                <a:off x="8233817" y="4626984"/>
                <a:ext cx="3540661" cy="70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defRPr/>
                </a:pPr>
                <a:endParaRPr lang="ru-RU" sz="9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77" name="Группа 176"/>
          <p:cNvGrpSpPr/>
          <p:nvPr/>
        </p:nvGrpSpPr>
        <p:grpSpPr>
          <a:xfrm>
            <a:off x="3999501" y="4854037"/>
            <a:ext cx="1460136" cy="2442759"/>
            <a:chOff x="3234522" y="886135"/>
            <a:chExt cx="958110" cy="1559788"/>
          </a:xfrm>
        </p:grpSpPr>
        <p:grpSp>
          <p:nvGrpSpPr>
            <p:cNvPr id="179" name="Группа 178"/>
            <p:cNvGrpSpPr/>
            <p:nvPr/>
          </p:nvGrpSpPr>
          <p:grpSpPr>
            <a:xfrm>
              <a:off x="3246562" y="886135"/>
              <a:ext cx="946070" cy="1559788"/>
              <a:chOff x="7851443" y="3246421"/>
              <a:chExt cx="1261426" cy="2079716"/>
            </a:xfrm>
          </p:grpSpPr>
          <p:grpSp>
            <p:nvGrpSpPr>
              <p:cNvPr id="187" name="Group 19"/>
              <p:cNvGrpSpPr>
                <a:grpSpLocks/>
              </p:cNvGrpSpPr>
              <p:nvPr/>
            </p:nvGrpSpPr>
            <p:grpSpPr bwMode="auto">
              <a:xfrm>
                <a:off x="7854916" y="3246421"/>
                <a:ext cx="1257953" cy="1555342"/>
                <a:chOff x="213" y="676"/>
                <a:chExt cx="2201" cy="2935"/>
              </a:xfrm>
            </p:grpSpPr>
            <p:sp>
              <p:nvSpPr>
                <p:cNvPr id="205" name="AutoShape 20"/>
                <p:cNvSpPr>
                  <a:spLocks noChangeArrowheads="1"/>
                </p:cNvSpPr>
                <p:nvPr/>
              </p:nvSpPr>
              <p:spPr bwMode="auto">
                <a:xfrm>
                  <a:off x="345" y="676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6" name="AutoShape 21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-778" y="1674"/>
                  <a:ext cx="2119" cy="137"/>
                </a:xfrm>
                <a:prstGeom prst="parallelogram">
                  <a:avLst>
                    <a:gd name="adj" fmla="val 10068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7" name="AutoShape 22"/>
                <p:cNvSpPr>
                  <a:spLocks noChangeArrowheads="1"/>
                </p:cNvSpPr>
                <p:nvPr/>
              </p:nvSpPr>
              <p:spPr bwMode="auto">
                <a:xfrm>
                  <a:off x="291" y="728"/>
                  <a:ext cx="2068" cy="2838"/>
                </a:xfrm>
                <a:prstGeom prst="cube">
                  <a:avLst>
                    <a:gd name="adj" fmla="val 5417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8" name="AutoShape 23"/>
                <p:cNvSpPr>
                  <a:spLocks noChangeArrowheads="1"/>
                </p:cNvSpPr>
                <p:nvPr/>
              </p:nvSpPr>
              <p:spPr bwMode="auto">
                <a:xfrm>
                  <a:off x="214" y="813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188" name="Picture 3"/>
              <p:cNvPicPr>
                <a:picLocks noChangeAspect="1" noChangeArrowheads="1"/>
              </p:cNvPicPr>
              <p:nvPr/>
            </p:nvPicPr>
            <p:blipFill rotWithShape="1">
              <a:blip r:embed="rId5" cstate="screen">
                <a:extLst>
                  <a:ext uri="{BEBA8EAE-BF5A-486C-A8C5-ECC9F3942E4B}">
                    <a14:imgProps xmlns:a14="http://schemas.microsoft.com/office/drawing/2010/main" xmlns="">
                      <a14:imgLayer r:embed="rId6">
                        <a14:imgEffect>
                          <a14:saturation sat="20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rcRect l="11433" t="15867" r="6549" b="14658"/>
              <a:stretch/>
            </p:blipFill>
            <p:spPr bwMode="auto">
              <a:xfrm>
                <a:off x="7851443" y="3322482"/>
                <a:ext cx="1186555" cy="1475737"/>
              </a:xfrm>
              <a:prstGeom prst="rect">
                <a:avLst/>
              </a:prstGeom>
              <a:gradFill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0"/>
              </a:gradFill>
              <a:ln w="1270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50800" h="50800"/>
                <a:bevelB/>
              </a:sp3d>
            </p:spPr>
          </p:pic>
          <p:grpSp>
            <p:nvGrpSpPr>
              <p:cNvPr id="189" name="Группа 188"/>
              <p:cNvGrpSpPr/>
              <p:nvPr/>
            </p:nvGrpSpPr>
            <p:grpSpPr>
              <a:xfrm>
                <a:off x="8260095" y="3415292"/>
                <a:ext cx="347983" cy="419821"/>
                <a:chOff x="6101904" y="1302907"/>
                <a:chExt cx="707253" cy="853259"/>
              </a:xfrm>
            </p:grpSpPr>
            <p:sp>
              <p:nvSpPr>
                <p:cNvPr id="203" name="Freeform 6"/>
                <p:cNvSpPr>
                  <a:spLocks/>
                </p:cNvSpPr>
                <p:nvPr/>
              </p:nvSpPr>
              <p:spPr bwMode="auto">
                <a:xfrm>
                  <a:off x="6101904" y="1302907"/>
                  <a:ext cx="707253" cy="853259"/>
                </a:xfrm>
                <a:custGeom>
                  <a:avLst/>
                  <a:gdLst>
                    <a:gd name="T0" fmla="*/ 11169 w 11189"/>
                    <a:gd name="T1" fmla="*/ 11270 h 13462"/>
                    <a:gd name="T2" fmla="*/ 9749 w 11189"/>
                    <a:gd name="T3" fmla="*/ 12576 h 13462"/>
                    <a:gd name="T4" fmla="*/ 9749 w 11189"/>
                    <a:gd name="T5" fmla="*/ 12576 h 13462"/>
                    <a:gd name="T6" fmla="*/ 6868 w 11189"/>
                    <a:gd name="T7" fmla="*/ 12576 h 13462"/>
                    <a:gd name="T8" fmla="*/ 5611 w 11189"/>
                    <a:gd name="T9" fmla="*/ 13462 h 13462"/>
                    <a:gd name="T10" fmla="*/ 4336 w 11189"/>
                    <a:gd name="T11" fmla="*/ 12576 h 13462"/>
                    <a:gd name="T12" fmla="*/ 4336 w 11189"/>
                    <a:gd name="T13" fmla="*/ 12576 h 13462"/>
                    <a:gd name="T14" fmla="*/ 1336 w 11189"/>
                    <a:gd name="T15" fmla="*/ 12576 h 13462"/>
                    <a:gd name="T16" fmla="*/ 10 w 11189"/>
                    <a:gd name="T17" fmla="*/ 11270 h 13462"/>
                    <a:gd name="T18" fmla="*/ 10 w 11189"/>
                    <a:gd name="T19" fmla="*/ 11270 h 13462"/>
                    <a:gd name="T20" fmla="*/ 10 w 11189"/>
                    <a:gd name="T21" fmla="*/ 11245 h 13462"/>
                    <a:gd name="T22" fmla="*/ 0 w 11189"/>
                    <a:gd name="T23" fmla="*/ 11245 h 13462"/>
                    <a:gd name="T24" fmla="*/ 0 w 11189"/>
                    <a:gd name="T25" fmla="*/ 0 h 13462"/>
                    <a:gd name="T26" fmla="*/ 11189 w 11189"/>
                    <a:gd name="T27" fmla="*/ 0 h 13462"/>
                    <a:gd name="T28" fmla="*/ 11189 w 11189"/>
                    <a:gd name="T29" fmla="*/ 11245 h 13462"/>
                    <a:gd name="T30" fmla="*/ 11169 w 11189"/>
                    <a:gd name="T31" fmla="*/ 11245 h 13462"/>
                    <a:gd name="T32" fmla="*/ 11169 w 11189"/>
                    <a:gd name="T33" fmla="*/ 11270 h 134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189" h="13462">
                      <a:moveTo>
                        <a:pt x="11169" y="11270"/>
                      </a:moveTo>
                      <a:cubicBezTo>
                        <a:pt x="11189" y="12177"/>
                        <a:pt x="10650" y="12576"/>
                        <a:pt x="9749" y="12576"/>
                      </a:cubicBezTo>
                      <a:lnTo>
                        <a:pt x="9749" y="12576"/>
                      </a:lnTo>
                      <a:lnTo>
                        <a:pt x="6868" y="12576"/>
                      </a:lnTo>
                      <a:cubicBezTo>
                        <a:pt x="6200" y="12576"/>
                        <a:pt x="5647" y="13119"/>
                        <a:pt x="5611" y="13462"/>
                      </a:cubicBezTo>
                      <a:cubicBezTo>
                        <a:pt x="5626" y="13129"/>
                        <a:pt x="4968" y="12535"/>
                        <a:pt x="4336" y="12576"/>
                      </a:cubicBezTo>
                      <a:lnTo>
                        <a:pt x="4336" y="12576"/>
                      </a:lnTo>
                      <a:lnTo>
                        <a:pt x="1336" y="12576"/>
                      </a:lnTo>
                      <a:cubicBezTo>
                        <a:pt x="424" y="12576"/>
                        <a:pt x="10" y="12177"/>
                        <a:pt x="10" y="11270"/>
                      </a:cubicBezTo>
                      <a:lnTo>
                        <a:pt x="10" y="11270"/>
                      </a:lnTo>
                      <a:lnTo>
                        <a:pt x="10" y="11245"/>
                      </a:lnTo>
                      <a:lnTo>
                        <a:pt x="0" y="11245"/>
                      </a:lnTo>
                      <a:lnTo>
                        <a:pt x="0" y="0"/>
                      </a:lnTo>
                      <a:lnTo>
                        <a:pt x="11189" y="0"/>
                      </a:lnTo>
                      <a:lnTo>
                        <a:pt x="11189" y="11245"/>
                      </a:lnTo>
                      <a:lnTo>
                        <a:pt x="11169" y="11245"/>
                      </a:lnTo>
                      <a:lnTo>
                        <a:pt x="11169" y="11270"/>
                      </a:lnTo>
                      <a:close/>
                    </a:path>
                  </a:pathLst>
                </a:custGeom>
                <a:solidFill>
                  <a:srgbClr val="DD2A1B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162539" tIns="81269" rIns="162539" bIns="8126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204" name="Рисунок 203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rgbClr val="DAEDEF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2814" y="1446315"/>
                  <a:ext cx="587608" cy="604433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0" name="Text Box 89"/>
              <p:cNvSpPr txBox="1">
                <a:spLocks noChangeArrowheads="1"/>
              </p:cNvSpPr>
              <p:nvPr/>
            </p:nvSpPr>
            <p:spPr bwMode="auto">
              <a:xfrm>
                <a:off x="7868062" y="3899358"/>
                <a:ext cx="1132050" cy="14267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ПОСТАНОВЛЕНИЕ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Правительства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Российской Федерации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от 28.10.2013 г. № 964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endParaRPr lang="ru-RU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«О внесении изменений в Положение о проведении военных сборов»</a:t>
                </a:r>
              </a:p>
            </p:txBody>
          </p:sp>
        </p:grpSp>
        <p:grpSp>
          <p:nvGrpSpPr>
            <p:cNvPr id="184" name="Группа 183"/>
            <p:cNvGrpSpPr/>
            <p:nvPr/>
          </p:nvGrpSpPr>
          <p:grpSpPr>
            <a:xfrm>
              <a:off x="3234522" y="1906599"/>
              <a:ext cx="891469" cy="101822"/>
              <a:chOff x="8233817" y="4618220"/>
              <a:chExt cx="3540661" cy="87916"/>
            </a:xfrm>
          </p:grpSpPr>
          <p:sp>
            <p:nvSpPr>
              <p:cNvPr id="185" name="Text Box 89"/>
              <p:cNvSpPr txBox="1">
                <a:spLocks noChangeArrowheads="1"/>
              </p:cNvSpPr>
              <p:nvPr/>
            </p:nvSpPr>
            <p:spPr bwMode="auto">
              <a:xfrm>
                <a:off x="9255971" y="4618220"/>
                <a:ext cx="1132051" cy="79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defRPr/>
                </a:pPr>
                <a:endParaRPr lang="ru-RU" sz="9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6" name="Text Box 89"/>
              <p:cNvSpPr txBox="1">
                <a:spLocks noChangeArrowheads="1"/>
              </p:cNvSpPr>
              <p:nvPr/>
            </p:nvSpPr>
            <p:spPr bwMode="auto">
              <a:xfrm>
                <a:off x="8233817" y="4626984"/>
                <a:ext cx="3540661" cy="79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defRPr/>
                </a:pPr>
                <a:endParaRPr lang="ru-RU" sz="9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09" name="Группа 208"/>
          <p:cNvGrpSpPr/>
          <p:nvPr/>
        </p:nvGrpSpPr>
        <p:grpSpPr>
          <a:xfrm>
            <a:off x="5578364" y="4854024"/>
            <a:ext cx="1460136" cy="1906153"/>
            <a:chOff x="3234522" y="886133"/>
            <a:chExt cx="958110" cy="1211554"/>
          </a:xfrm>
        </p:grpSpPr>
        <p:grpSp>
          <p:nvGrpSpPr>
            <p:cNvPr id="210" name="Группа 209"/>
            <p:cNvGrpSpPr/>
            <p:nvPr/>
          </p:nvGrpSpPr>
          <p:grpSpPr>
            <a:xfrm>
              <a:off x="3246562" y="886133"/>
              <a:ext cx="946070" cy="1211554"/>
              <a:chOff x="7851443" y="3246421"/>
              <a:chExt cx="1261426" cy="1615405"/>
            </a:xfrm>
          </p:grpSpPr>
          <p:grpSp>
            <p:nvGrpSpPr>
              <p:cNvPr id="214" name="Group 19"/>
              <p:cNvGrpSpPr>
                <a:grpSpLocks/>
              </p:cNvGrpSpPr>
              <p:nvPr/>
            </p:nvGrpSpPr>
            <p:grpSpPr bwMode="auto">
              <a:xfrm>
                <a:off x="7854916" y="3246421"/>
                <a:ext cx="1257953" cy="1555342"/>
                <a:chOff x="213" y="676"/>
                <a:chExt cx="2201" cy="2935"/>
              </a:xfrm>
            </p:grpSpPr>
            <p:sp>
              <p:nvSpPr>
                <p:cNvPr id="220" name="AutoShape 20"/>
                <p:cNvSpPr>
                  <a:spLocks noChangeArrowheads="1"/>
                </p:cNvSpPr>
                <p:nvPr/>
              </p:nvSpPr>
              <p:spPr bwMode="auto">
                <a:xfrm>
                  <a:off x="345" y="676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1" name="AutoShape 21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-778" y="1674"/>
                  <a:ext cx="2119" cy="137"/>
                </a:xfrm>
                <a:prstGeom prst="parallelogram">
                  <a:avLst>
                    <a:gd name="adj" fmla="val 10068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2" name="AutoShape 22"/>
                <p:cNvSpPr>
                  <a:spLocks noChangeArrowheads="1"/>
                </p:cNvSpPr>
                <p:nvPr/>
              </p:nvSpPr>
              <p:spPr bwMode="auto">
                <a:xfrm>
                  <a:off x="291" y="728"/>
                  <a:ext cx="2068" cy="2838"/>
                </a:xfrm>
                <a:prstGeom prst="cube">
                  <a:avLst>
                    <a:gd name="adj" fmla="val 5417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3" name="AutoShape 23"/>
                <p:cNvSpPr>
                  <a:spLocks noChangeArrowheads="1"/>
                </p:cNvSpPr>
                <p:nvPr/>
              </p:nvSpPr>
              <p:spPr bwMode="auto">
                <a:xfrm>
                  <a:off x="214" y="813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215" name="Picture 3"/>
              <p:cNvPicPr>
                <a:picLocks noChangeAspect="1" noChangeArrowheads="1"/>
              </p:cNvPicPr>
              <p:nvPr/>
            </p:nvPicPr>
            <p:blipFill rotWithShape="1">
              <a:blip r:embed="rId5" cstate="screen">
                <a:extLst>
                  <a:ext uri="{BEBA8EAE-BF5A-486C-A8C5-ECC9F3942E4B}">
                    <a14:imgProps xmlns:a14="http://schemas.microsoft.com/office/drawing/2010/main" xmlns="">
                      <a14:imgLayer r:embed="rId6">
                        <a14:imgEffect>
                          <a14:saturation sat="20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rcRect l="11433" t="15867" r="6549" b="14658"/>
              <a:stretch/>
            </p:blipFill>
            <p:spPr bwMode="auto">
              <a:xfrm>
                <a:off x="7851443" y="3322482"/>
                <a:ext cx="1186555" cy="1475737"/>
              </a:xfrm>
              <a:prstGeom prst="rect">
                <a:avLst/>
              </a:prstGeom>
              <a:gradFill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0"/>
              </a:gradFill>
              <a:ln w="1270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50800" h="50800"/>
                <a:bevelB/>
              </a:sp3d>
            </p:spPr>
          </p:pic>
          <p:grpSp>
            <p:nvGrpSpPr>
              <p:cNvPr id="216" name="Группа 215"/>
              <p:cNvGrpSpPr/>
              <p:nvPr/>
            </p:nvGrpSpPr>
            <p:grpSpPr>
              <a:xfrm>
                <a:off x="8260095" y="3415292"/>
                <a:ext cx="347983" cy="419821"/>
                <a:chOff x="6101904" y="1302907"/>
                <a:chExt cx="707253" cy="853259"/>
              </a:xfrm>
            </p:grpSpPr>
            <p:sp>
              <p:nvSpPr>
                <p:cNvPr id="218" name="Freeform 6"/>
                <p:cNvSpPr>
                  <a:spLocks/>
                </p:cNvSpPr>
                <p:nvPr/>
              </p:nvSpPr>
              <p:spPr bwMode="auto">
                <a:xfrm>
                  <a:off x="6101904" y="1302907"/>
                  <a:ext cx="707253" cy="853259"/>
                </a:xfrm>
                <a:custGeom>
                  <a:avLst/>
                  <a:gdLst>
                    <a:gd name="T0" fmla="*/ 11169 w 11189"/>
                    <a:gd name="T1" fmla="*/ 11270 h 13462"/>
                    <a:gd name="T2" fmla="*/ 9749 w 11189"/>
                    <a:gd name="T3" fmla="*/ 12576 h 13462"/>
                    <a:gd name="T4" fmla="*/ 9749 w 11189"/>
                    <a:gd name="T5" fmla="*/ 12576 h 13462"/>
                    <a:gd name="T6" fmla="*/ 6868 w 11189"/>
                    <a:gd name="T7" fmla="*/ 12576 h 13462"/>
                    <a:gd name="T8" fmla="*/ 5611 w 11189"/>
                    <a:gd name="T9" fmla="*/ 13462 h 13462"/>
                    <a:gd name="T10" fmla="*/ 4336 w 11189"/>
                    <a:gd name="T11" fmla="*/ 12576 h 13462"/>
                    <a:gd name="T12" fmla="*/ 4336 w 11189"/>
                    <a:gd name="T13" fmla="*/ 12576 h 13462"/>
                    <a:gd name="T14" fmla="*/ 1336 w 11189"/>
                    <a:gd name="T15" fmla="*/ 12576 h 13462"/>
                    <a:gd name="T16" fmla="*/ 10 w 11189"/>
                    <a:gd name="T17" fmla="*/ 11270 h 13462"/>
                    <a:gd name="T18" fmla="*/ 10 w 11189"/>
                    <a:gd name="T19" fmla="*/ 11270 h 13462"/>
                    <a:gd name="T20" fmla="*/ 10 w 11189"/>
                    <a:gd name="T21" fmla="*/ 11245 h 13462"/>
                    <a:gd name="T22" fmla="*/ 0 w 11189"/>
                    <a:gd name="T23" fmla="*/ 11245 h 13462"/>
                    <a:gd name="T24" fmla="*/ 0 w 11189"/>
                    <a:gd name="T25" fmla="*/ 0 h 13462"/>
                    <a:gd name="T26" fmla="*/ 11189 w 11189"/>
                    <a:gd name="T27" fmla="*/ 0 h 13462"/>
                    <a:gd name="T28" fmla="*/ 11189 w 11189"/>
                    <a:gd name="T29" fmla="*/ 11245 h 13462"/>
                    <a:gd name="T30" fmla="*/ 11169 w 11189"/>
                    <a:gd name="T31" fmla="*/ 11245 h 13462"/>
                    <a:gd name="T32" fmla="*/ 11169 w 11189"/>
                    <a:gd name="T33" fmla="*/ 11270 h 134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189" h="13462">
                      <a:moveTo>
                        <a:pt x="11169" y="11270"/>
                      </a:moveTo>
                      <a:cubicBezTo>
                        <a:pt x="11189" y="12177"/>
                        <a:pt x="10650" y="12576"/>
                        <a:pt x="9749" y="12576"/>
                      </a:cubicBezTo>
                      <a:lnTo>
                        <a:pt x="9749" y="12576"/>
                      </a:lnTo>
                      <a:lnTo>
                        <a:pt x="6868" y="12576"/>
                      </a:lnTo>
                      <a:cubicBezTo>
                        <a:pt x="6200" y="12576"/>
                        <a:pt x="5647" y="13119"/>
                        <a:pt x="5611" y="13462"/>
                      </a:cubicBezTo>
                      <a:cubicBezTo>
                        <a:pt x="5626" y="13129"/>
                        <a:pt x="4968" y="12535"/>
                        <a:pt x="4336" y="12576"/>
                      </a:cubicBezTo>
                      <a:lnTo>
                        <a:pt x="4336" y="12576"/>
                      </a:lnTo>
                      <a:lnTo>
                        <a:pt x="1336" y="12576"/>
                      </a:lnTo>
                      <a:cubicBezTo>
                        <a:pt x="424" y="12576"/>
                        <a:pt x="10" y="12177"/>
                        <a:pt x="10" y="11270"/>
                      </a:cubicBezTo>
                      <a:lnTo>
                        <a:pt x="10" y="11270"/>
                      </a:lnTo>
                      <a:lnTo>
                        <a:pt x="10" y="11245"/>
                      </a:lnTo>
                      <a:lnTo>
                        <a:pt x="0" y="11245"/>
                      </a:lnTo>
                      <a:lnTo>
                        <a:pt x="0" y="0"/>
                      </a:lnTo>
                      <a:lnTo>
                        <a:pt x="11189" y="0"/>
                      </a:lnTo>
                      <a:lnTo>
                        <a:pt x="11189" y="11245"/>
                      </a:lnTo>
                      <a:lnTo>
                        <a:pt x="11169" y="11245"/>
                      </a:lnTo>
                      <a:lnTo>
                        <a:pt x="11169" y="11270"/>
                      </a:lnTo>
                      <a:close/>
                    </a:path>
                  </a:pathLst>
                </a:custGeom>
                <a:solidFill>
                  <a:srgbClr val="DD2A1B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162539" tIns="81269" rIns="162539" bIns="8126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219" name="Рисунок 218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rgbClr val="DAEDEF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2814" y="1446315"/>
                  <a:ext cx="587608" cy="604433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17" name="Text Box 89"/>
              <p:cNvSpPr txBox="1">
                <a:spLocks noChangeArrowheads="1"/>
              </p:cNvSpPr>
              <p:nvPr/>
            </p:nvSpPr>
            <p:spPr bwMode="auto">
              <a:xfrm>
                <a:off x="7868062" y="3899359"/>
                <a:ext cx="1132050" cy="9624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ПОСТАНОВЛЕНИЕ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Правительства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Российской Федерации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от 15.08.2015 г. № 850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endParaRPr lang="ru-RU" sz="3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sz="600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«Об утверждении Правил исчисления размера подлежащих возмещению средств федерального бюджета, затраченных …»</a:t>
                </a:r>
              </a:p>
            </p:txBody>
          </p:sp>
        </p:grpSp>
        <p:grpSp>
          <p:nvGrpSpPr>
            <p:cNvPr id="211" name="Группа 210"/>
            <p:cNvGrpSpPr/>
            <p:nvPr/>
          </p:nvGrpSpPr>
          <p:grpSpPr>
            <a:xfrm>
              <a:off x="3234522" y="1906577"/>
              <a:ext cx="891469" cy="101400"/>
              <a:chOff x="8233817" y="4618220"/>
              <a:chExt cx="3540661" cy="87552"/>
            </a:xfrm>
          </p:grpSpPr>
          <p:sp>
            <p:nvSpPr>
              <p:cNvPr id="212" name="Text Box 89"/>
              <p:cNvSpPr txBox="1">
                <a:spLocks noChangeArrowheads="1"/>
              </p:cNvSpPr>
              <p:nvPr/>
            </p:nvSpPr>
            <p:spPr bwMode="auto">
              <a:xfrm>
                <a:off x="9255971" y="4618220"/>
                <a:ext cx="1132051" cy="787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defRPr/>
                </a:pPr>
                <a:endParaRPr lang="ru-RU" sz="9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3" name="Text Box 89"/>
              <p:cNvSpPr txBox="1">
                <a:spLocks noChangeArrowheads="1"/>
              </p:cNvSpPr>
              <p:nvPr/>
            </p:nvSpPr>
            <p:spPr bwMode="auto">
              <a:xfrm>
                <a:off x="8233817" y="4626984"/>
                <a:ext cx="3540661" cy="787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defRPr/>
                </a:pPr>
                <a:endParaRPr lang="ru-RU" sz="9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24" name="Группа 223"/>
          <p:cNvGrpSpPr/>
          <p:nvPr/>
        </p:nvGrpSpPr>
        <p:grpSpPr>
          <a:xfrm>
            <a:off x="8736089" y="4854030"/>
            <a:ext cx="1460136" cy="2033154"/>
            <a:chOff x="3234522" y="886138"/>
            <a:chExt cx="958110" cy="1288343"/>
          </a:xfrm>
        </p:grpSpPr>
        <p:grpSp>
          <p:nvGrpSpPr>
            <p:cNvPr id="225" name="Группа 224"/>
            <p:cNvGrpSpPr/>
            <p:nvPr/>
          </p:nvGrpSpPr>
          <p:grpSpPr>
            <a:xfrm>
              <a:off x="3246562" y="886138"/>
              <a:ext cx="946070" cy="1288343"/>
              <a:chOff x="7851443" y="3246421"/>
              <a:chExt cx="1261426" cy="1717788"/>
            </a:xfrm>
          </p:grpSpPr>
          <p:grpSp>
            <p:nvGrpSpPr>
              <p:cNvPr id="229" name="Group 19"/>
              <p:cNvGrpSpPr>
                <a:grpSpLocks/>
              </p:cNvGrpSpPr>
              <p:nvPr/>
            </p:nvGrpSpPr>
            <p:grpSpPr bwMode="auto">
              <a:xfrm>
                <a:off x="7854916" y="3246421"/>
                <a:ext cx="1257953" cy="1555342"/>
                <a:chOff x="213" y="676"/>
                <a:chExt cx="2201" cy="2935"/>
              </a:xfrm>
            </p:grpSpPr>
            <p:sp>
              <p:nvSpPr>
                <p:cNvPr id="235" name="AutoShape 20"/>
                <p:cNvSpPr>
                  <a:spLocks noChangeArrowheads="1"/>
                </p:cNvSpPr>
                <p:nvPr/>
              </p:nvSpPr>
              <p:spPr bwMode="auto">
                <a:xfrm>
                  <a:off x="345" y="676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6" name="AutoShape 21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-778" y="1674"/>
                  <a:ext cx="2119" cy="137"/>
                </a:xfrm>
                <a:prstGeom prst="parallelogram">
                  <a:avLst>
                    <a:gd name="adj" fmla="val 10068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7" name="AutoShape 22"/>
                <p:cNvSpPr>
                  <a:spLocks noChangeArrowheads="1"/>
                </p:cNvSpPr>
                <p:nvPr/>
              </p:nvSpPr>
              <p:spPr bwMode="auto">
                <a:xfrm>
                  <a:off x="291" y="728"/>
                  <a:ext cx="2068" cy="2838"/>
                </a:xfrm>
                <a:prstGeom prst="cube">
                  <a:avLst>
                    <a:gd name="adj" fmla="val 5417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8" name="AutoShape 23"/>
                <p:cNvSpPr>
                  <a:spLocks noChangeArrowheads="1"/>
                </p:cNvSpPr>
                <p:nvPr/>
              </p:nvSpPr>
              <p:spPr bwMode="auto">
                <a:xfrm>
                  <a:off x="214" y="813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230" name="Picture 3"/>
              <p:cNvPicPr>
                <a:picLocks noChangeAspect="1" noChangeArrowheads="1"/>
              </p:cNvPicPr>
              <p:nvPr/>
            </p:nvPicPr>
            <p:blipFill rotWithShape="1">
              <a:blip r:embed="rId5" cstate="screen">
                <a:extLst>
                  <a:ext uri="{BEBA8EAE-BF5A-486C-A8C5-ECC9F3942E4B}">
                    <a14:imgProps xmlns:a14="http://schemas.microsoft.com/office/drawing/2010/main" xmlns="">
                      <a14:imgLayer r:embed="rId6">
                        <a14:imgEffect>
                          <a14:saturation sat="20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rcRect l="11433" t="15867" r="6549" b="14658"/>
              <a:stretch/>
            </p:blipFill>
            <p:spPr bwMode="auto">
              <a:xfrm>
                <a:off x="7851443" y="3322482"/>
                <a:ext cx="1186555" cy="1475737"/>
              </a:xfrm>
              <a:prstGeom prst="rect">
                <a:avLst/>
              </a:prstGeom>
              <a:gradFill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0"/>
              </a:gradFill>
              <a:ln w="1270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50800" h="50800"/>
                <a:bevelB/>
              </a:sp3d>
            </p:spPr>
          </p:pic>
          <p:grpSp>
            <p:nvGrpSpPr>
              <p:cNvPr id="231" name="Группа 230"/>
              <p:cNvGrpSpPr/>
              <p:nvPr/>
            </p:nvGrpSpPr>
            <p:grpSpPr>
              <a:xfrm>
                <a:off x="8260095" y="3415292"/>
                <a:ext cx="347983" cy="419821"/>
                <a:chOff x="6101904" y="1302907"/>
                <a:chExt cx="707253" cy="853259"/>
              </a:xfrm>
            </p:grpSpPr>
            <p:sp>
              <p:nvSpPr>
                <p:cNvPr id="233" name="Freeform 6"/>
                <p:cNvSpPr>
                  <a:spLocks/>
                </p:cNvSpPr>
                <p:nvPr/>
              </p:nvSpPr>
              <p:spPr bwMode="auto">
                <a:xfrm>
                  <a:off x="6101904" y="1302907"/>
                  <a:ext cx="707253" cy="853259"/>
                </a:xfrm>
                <a:custGeom>
                  <a:avLst/>
                  <a:gdLst>
                    <a:gd name="T0" fmla="*/ 11169 w 11189"/>
                    <a:gd name="T1" fmla="*/ 11270 h 13462"/>
                    <a:gd name="T2" fmla="*/ 9749 w 11189"/>
                    <a:gd name="T3" fmla="*/ 12576 h 13462"/>
                    <a:gd name="T4" fmla="*/ 9749 w 11189"/>
                    <a:gd name="T5" fmla="*/ 12576 h 13462"/>
                    <a:gd name="T6" fmla="*/ 6868 w 11189"/>
                    <a:gd name="T7" fmla="*/ 12576 h 13462"/>
                    <a:gd name="T8" fmla="*/ 5611 w 11189"/>
                    <a:gd name="T9" fmla="*/ 13462 h 13462"/>
                    <a:gd name="T10" fmla="*/ 4336 w 11189"/>
                    <a:gd name="T11" fmla="*/ 12576 h 13462"/>
                    <a:gd name="T12" fmla="*/ 4336 w 11189"/>
                    <a:gd name="T13" fmla="*/ 12576 h 13462"/>
                    <a:gd name="T14" fmla="*/ 1336 w 11189"/>
                    <a:gd name="T15" fmla="*/ 12576 h 13462"/>
                    <a:gd name="T16" fmla="*/ 10 w 11189"/>
                    <a:gd name="T17" fmla="*/ 11270 h 13462"/>
                    <a:gd name="T18" fmla="*/ 10 w 11189"/>
                    <a:gd name="T19" fmla="*/ 11270 h 13462"/>
                    <a:gd name="T20" fmla="*/ 10 w 11189"/>
                    <a:gd name="T21" fmla="*/ 11245 h 13462"/>
                    <a:gd name="T22" fmla="*/ 0 w 11189"/>
                    <a:gd name="T23" fmla="*/ 11245 h 13462"/>
                    <a:gd name="T24" fmla="*/ 0 w 11189"/>
                    <a:gd name="T25" fmla="*/ 0 h 13462"/>
                    <a:gd name="T26" fmla="*/ 11189 w 11189"/>
                    <a:gd name="T27" fmla="*/ 0 h 13462"/>
                    <a:gd name="T28" fmla="*/ 11189 w 11189"/>
                    <a:gd name="T29" fmla="*/ 11245 h 13462"/>
                    <a:gd name="T30" fmla="*/ 11169 w 11189"/>
                    <a:gd name="T31" fmla="*/ 11245 h 13462"/>
                    <a:gd name="T32" fmla="*/ 11169 w 11189"/>
                    <a:gd name="T33" fmla="*/ 11270 h 134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189" h="13462">
                      <a:moveTo>
                        <a:pt x="11169" y="11270"/>
                      </a:moveTo>
                      <a:cubicBezTo>
                        <a:pt x="11189" y="12177"/>
                        <a:pt x="10650" y="12576"/>
                        <a:pt x="9749" y="12576"/>
                      </a:cubicBezTo>
                      <a:lnTo>
                        <a:pt x="9749" y="12576"/>
                      </a:lnTo>
                      <a:lnTo>
                        <a:pt x="6868" y="12576"/>
                      </a:lnTo>
                      <a:cubicBezTo>
                        <a:pt x="6200" y="12576"/>
                        <a:pt x="5647" y="13119"/>
                        <a:pt x="5611" y="13462"/>
                      </a:cubicBezTo>
                      <a:cubicBezTo>
                        <a:pt x="5626" y="13129"/>
                        <a:pt x="4968" y="12535"/>
                        <a:pt x="4336" y="12576"/>
                      </a:cubicBezTo>
                      <a:lnTo>
                        <a:pt x="4336" y="12576"/>
                      </a:lnTo>
                      <a:lnTo>
                        <a:pt x="1336" y="12576"/>
                      </a:lnTo>
                      <a:cubicBezTo>
                        <a:pt x="424" y="12576"/>
                        <a:pt x="10" y="12177"/>
                        <a:pt x="10" y="11270"/>
                      </a:cubicBezTo>
                      <a:lnTo>
                        <a:pt x="10" y="11270"/>
                      </a:lnTo>
                      <a:lnTo>
                        <a:pt x="10" y="11245"/>
                      </a:lnTo>
                      <a:lnTo>
                        <a:pt x="0" y="11245"/>
                      </a:lnTo>
                      <a:lnTo>
                        <a:pt x="0" y="0"/>
                      </a:lnTo>
                      <a:lnTo>
                        <a:pt x="11189" y="0"/>
                      </a:lnTo>
                      <a:lnTo>
                        <a:pt x="11189" y="11245"/>
                      </a:lnTo>
                      <a:lnTo>
                        <a:pt x="11169" y="11245"/>
                      </a:lnTo>
                      <a:lnTo>
                        <a:pt x="11169" y="11270"/>
                      </a:lnTo>
                      <a:close/>
                    </a:path>
                  </a:pathLst>
                </a:custGeom>
                <a:solidFill>
                  <a:srgbClr val="DD2A1B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162539" tIns="81269" rIns="162539" bIns="8126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234" name="Рисунок 233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rgbClr val="DAEDEF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2814" y="1446315"/>
                  <a:ext cx="587608" cy="604433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32" name="Text Box 89"/>
              <p:cNvSpPr txBox="1">
                <a:spLocks noChangeArrowheads="1"/>
              </p:cNvSpPr>
              <p:nvPr/>
            </p:nvSpPr>
            <p:spPr bwMode="auto">
              <a:xfrm>
                <a:off x="7868062" y="3899358"/>
                <a:ext cx="1132050" cy="10648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ПОСТАНОВЛЕНИЕ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Правительства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Российской Федерации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от 23.12.2015 г. № 1412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sz="600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«О установлении размера месячного оклада гражданам Российской Федерации, пребывающим в мобилизационном людском резерве, за исключением периода прохождения военных сборов»</a:t>
                </a:r>
              </a:p>
            </p:txBody>
          </p:sp>
        </p:grpSp>
        <p:grpSp>
          <p:nvGrpSpPr>
            <p:cNvPr id="226" name="Группа 225"/>
            <p:cNvGrpSpPr/>
            <p:nvPr/>
          </p:nvGrpSpPr>
          <p:grpSpPr>
            <a:xfrm>
              <a:off x="3234522" y="1906566"/>
              <a:ext cx="891469" cy="101123"/>
              <a:chOff x="8233817" y="4618220"/>
              <a:chExt cx="3540661" cy="87313"/>
            </a:xfrm>
          </p:grpSpPr>
          <p:sp>
            <p:nvSpPr>
              <p:cNvPr id="227" name="Text Box 89"/>
              <p:cNvSpPr txBox="1">
                <a:spLocks noChangeArrowheads="1"/>
              </p:cNvSpPr>
              <p:nvPr/>
            </p:nvSpPr>
            <p:spPr bwMode="auto">
              <a:xfrm>
                <a:off x="9255971" y="4618220"/>
                <a:ext cx="1132051" cy="785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defRPr/>
                </a:pPr>
                <a:endParaRPr lang="ru-RU" sz="9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8" name="Text Box 89"/>
              <p:cNvSpPr txBox="1">
                <a:spLocks noChangeArrowheads="1"/>
              </p:cNvSpPr>
              <p:nvPr/>
            </p:nvSpPr>
            <p:spPr bwMode="auto">
              <a:xfrm>
                <a:off x="8233817" y="4626984"/>
                <a:ext cx="3540661" cy="785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defRPr/>
                </a:pPr>
                <a:endParaRPr lang="ru-RU" sz="9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39" name="Группа 238"/>
          <p:cNvGrpSpPr/>
          <p:nvPr/>
        </p:nvGrpSpPr>
        <p:grpSpPr>
          <a:xfrm>
            <a:off x="7157227" y="4854023"/>
            <a:ext cx="1460136" cy="2035399"/>
            <a:chOff x="3234522" y="886133"/>
            <a:chExt cx="958110" cy="1286026"/>
          </a:xfrm>
        </p:grpSpPr>
        <p:grpSp>
          <p:nvGrpSpPr>
            <p:cNvPr id="240" name="Группа 239"/>
            <p:cNvGrpSpPr/>
            <p:nvPr/>
          </p:nvGrpSpPr>
          <p:grpSpPr>
            <a:xfrm>
              <a:off x="3246562" y="886133"/>
              <a:ext cx="946070" cy="1286026"/>
              <a:chOff x="7851443" y="3246421"/>
              <a:chExt cx="1261426" cy="1714701"/>
            </a:xfrm>
          </p:grpSpPr>
          <p:grpSp>
            <p:nvGrpSpPr>
              <p:cNvPr id="244" name="Group 19"/>
              <p:cNvGrpSpPr>
                <a:grpSpLocks/>
              </p:cNvGrpSpPr>
              <p:nvPr/>
            </p:nvGrpSpPr>
            <p:grpSpPr bwMode="auto">
              <a:xfrm>
                <a:off x="7854916" y="3246421"/>
                <a:ext cx="1257953" cy="1555342"/>
                <a:chOff x="213" y="676"/>
                <a:chExt cx="2201" cy="2935"/>
              </a:xfrm>
            </p:grpSpPr>
            <p:sp>
              <p:nvSpPr>
                <p:cNvPr id="250" name="AutoShape 20"/>
                <p:cNvSpPr>
                  <a:spLocks noChangeArrowheads="1"/>
                </p:cNvSpPr>
                <p:nvPr/>
              </p:nvSpPr>
              <p:spPr bwMode="auto">
                <a:xfrm>
                  <a:off x="345" y="676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1" name="AutoShape 21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-778" y="1674"/>
                  <a:ext cx="2119" cy="137"/>
                </a:xfrm>
                <a:prstGeom prst="parallelogram">
                  <a:avLst>
                    <a:gd name="adj" fmla="val 10068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2" name="AutoShape 22"/>
                <p:cNvSpPr>
                  <a:spLocks noChangeArrowheads="1"/>
                </p:cNvSpPr>
                <p:nvPr/>
              </p:nvSpPr>
              <p:spPr bwMode="auto">
                <a:xfrm>
                  <a:off x="291" y="728"/>
                  <a:ext cx="2068" cy="2838"/>
                </a:xfrm>
                <a:prstGeom prst="cube">
                  <a:avLst>
                    <a:gd name="adj" fmla="val 5417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3" name="AutoShape 23"/>
                <p:cNvSpPr>
                  <a:spLocks noChangeArrowheads="1"/>
                </p:cNvSpPr>
                <p:nvPr/>
              </p:nvSpPr>
              <p:spPr bwMode="auto">
                <a:xfrm>
                  <a:off x="214" y="813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245" name="Picture 3"/>
              <p:cNvPicPr>
                <a:picLocks noChangeAspect="1" noChangeArrowheads="1"/>
              </p:cNvPicPr>
              <p:nvPr/>
            </p:nvPicPr>
            <p:blipFill rotWithShape="1">
              <a:blip r:embed="rId5" cstate="screen">
                <a:extLst>
                  <a:ext uri="{BEBA8EAE-BF5A-486C-A8C5-ECC9F3942E4B}">
                    <a14:imgProps xmlns:a14="http://schemas.microsoft.com/office/drawing/2010/main" xmlns="">
                      <a14:imgLayer r:embed="rId6">
                        <a14:imgEffect>
                          <a14:saturation sat="20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rcRect l="11433" t="15867" r="6549" b="14658"/>
              <a:stretch/>
            </p:blipFill>
            <p:spPr bwMode="auto">
              <a:xfrm>
                <a:off x="7851443" y="3322482"/>
                <a:ext cx="1186555" cy="1475737"/>
              </a:xfrm>
              <a:prstGeom prst="rect">
                <a:avLst/>
              </a:prstGeom>
              <a:gradFill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0"/>
              </a:gradFill>
              <a:ln w="1270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50800" h="50800"/>
                <a:bevelB/>
              </a:sp3d>
            </p:spPr>
          </p:pic>
          <p:grpSp>
            <p:nvGrpSpPr>
              <p:cNvPr id="246" name="Группа 245"/>
              <p:cNvGrpSpPr/>
              <p:nvPr/>
            </p:nvGrpSpPr>
            <p:grpSpPr>
              <a:xfrm>
                <a:off x="8260095" y="3415292"/>
                <a:ext cx="347983" cy="419821"/>
                <a:chOff x="6101904" y="1302907"/>
                <a:chExt cx="707253" cy="853259"/>
              </a:xfrm>
            </p:grpSpPr>
            <p:sp>
              <p:nvSpPr>
                <p:cNvPr id="248" name="Freeform 6"/>
                <p:cNvSpPr>
                  <a:spLocks/>
                </p:cNvSpPr>
                <p:nvPr/>
              </p:nvSpPr>
              <p:spPr bwMode="auto">
                <a:xfrm>
                  <a:off x="6101904" y="1302907"/>
                  <a:ext cx="707253" cy="853259"/>
                </a:xfrm>
                <a:custGeom>
                  <a:avLst/>
                  <a:gdLst>
                    <a:gd name="T0" fmla="*/ 11169 w 11189"/>
                    <a:gd name="T1" fmla="*/ 11270 h 13462"/>
                    <a:gd name="T2" fmla="*/ 9749 w 11189"/>
                    <a:gd name="T3" fmla="*/ 12576 h 13462"/>
                    <a:gd name="T4" fmla="*/ 9749 w 11189"/>
                    <a:gd name="T5" fmla="*/ 12576 h 13462"/>
                    <a:gd name="T6" fmla="*/ 6868 w 11189"/>
                    <a:gd name="T7" fmla="*/ 12576 h 13462"/>
                    <a:gd name="T8" fmla="*/ 5611 w 11189"/>
                    <a:gd name="T9" fmla="*/ 13462 h 13462"/>
                    <a:gd name="T10" fmla="*/ 4336 w 11189"/>
                    <a:gd name="T11" fmla="*/ 12576 h 13462"/>
                    <a:gd name="T12" fmla="*/ 4336 w 11189"/>
                    <a:gd name="T13" fmla="*/ 12576 h 13462"/>
                    <a:gd name="T14" fmla="*/ 1336 w 11189"/>
                    <a:gd name="T15" fmla="*/ 12576 h 13462"/>
                    <a:gd name="T16" fmla="*/ 10 w 11189"/>
                    <a:gd name="T17" fmla="*/ 11270 h 13462"/>
                    <a:gd name="T18" fmla="*/ 10 w 11189"/>
                    <a:gd name="T19" fmla="*/ 11270 h 13462"/>
                    <a:gd name="T20" fmla="*/ 10 w 11189"/>
                    <a:gd name="T21" fmla="*/ 11245 h 13462"/>
                    <a:gd name="T22" fmla="*/ 0 w 11189"/>
                    <a:gd name="T23" fmla="*/ 11245 h 13462"/>
                    <a:gd name="T24" fmla="*/ 0 w 11189"/>
                    <a:gd name="T25" fmla="*/ 0 h 13462"/>
                    <a:gd name="T26" fmla="*/ 11189 w 11189"/>
                    <a:gd name="T27" fmla="*/ 0 h 13462"/>
                    <a:gd name="T28" fmla="*/ 11189 w 11189"/>
                    <a:gd name="T29" fmla="*/ 11245 h 13462"/>
                    <a:gd name="T30" fmla="*/ 11169 w 11189"/>
                    <a:gd name="T31" fmla="*/ 11245 h 13462"/>
                    <a:gd name="T32" fmla="*/ 11169 w 11189"/>
                    <a:gd name="T33" fmla="*/ 11270 h 134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189" h="13462">
                      <a:moveTo>
                        <a:pt x="11169" y="11270"/>
                      </a:moveTo>
                      <a:cubicBezTo>
                        <a:pt x="11189" y="12177"/>
                        <a:pt x="10650" y="12576"/>
                        <a:pt x="9749" y="12576"/>
                      </a:cubicBezTo>
                      <a:lnTo>
                        <a:pt x="9749" y="12576"/>
                      </a:lnTo>
                      <a:lnTo>
                        <a:pt x="6868" y="12576"/>
                      </a:lnTo>
                      <a:cubicBezTo>
                        <a:pt x="6200" y="12576"/>
                        <a:pt x="5647" y="13119"/>
                        <a:pt x="5611" y="13462"/>
                      </a:cubicBezTo>
                      <a:cubicBezTo>
                        <a:pt x="5626" y="13129"/>
                        <a:pt x="4968" y="12535"/>
                        <a:pt x="4336" y="12576"/>
                      </a:cubicBezTo>
                      <a:lnTo>
                        <a:pt x="4336" y="12576"/>
                      </a:lnTo>
                      <a:lnTo>
                        <a:pt x="1336" y="12576"/>
                      </a:lnTo>
                      <a:cubicBezTo>
                        <a:pt x="424" y="12576"/>
                        <a:pt x="10" y="12177"/>
                        <a:pt x="10" y="11270"/>
                      </a:cubicBezTo>
                      <a:lnTo>
                        <a:pt x="10" y="11270"/>
                      </a:lnTo>
                      <a:lnTo>
                        <a:pt x="10" y="11245"/>
                      </a:lnTo>
                      <a:lnTo>
                        <a:pt x="0" y="11245"/>
                      </a:lnTo>
                      <a:lnTo>
                        <a:pt x="0" y="0"/>
                      </a:lnTo>
                      <a:lnTo>
                        <a:pt x="11189" y="0"/>
                      </a:lnTo>
                      <a:lnTo>
                        <a:pt x="11189" y="11245"/>
                      </a:lnTo>
                      <a:lnTo>
                        <a:pt x="11169" y="11245"/>
                      </a:lnTo>
                      <a:lnTo>
                        <a:pt x="11169" y="11270"/>
                      </a:lnTo>
                      <a:close/>
                    </a:path>
                  </a:pathLst>
                </a:custGeom>
                <a:solidFill>
                  <a:srgbClr val="DD2A1B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162539" tIns="81269" rIns="162539" bIns="8126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249" name="Рисунок 248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rgbClr val="DAEDEF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2814" y="1446315"/>
                  <a:ext cx="587608" cy="604433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47" name="Text Box 89"/>
              <p:cNvSpPr txBox="1">
                <a:spLocks noChangeArrowheads="1"/>
              </p:cNvSpPr>
              <p:nvPr/>
            </p:nvSpPr>
            <p:spPr bwMode="auto">
              <a:xfrm>
                <a:off x="7868062" y="3899358"/>
                <a:ext cx="1132050" cy="10617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ПОСТАНОВЛЕНИЕ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Правительства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Российской Федерации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от 3.09.2015 г. № 933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endParaRPr lang="ru-RU" sz="6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sz="600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«О утверждении Положения о пребывании граждан Российской Федерации в мобилизационном людском резерве»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endParaRPr lang="ru-RU" sz="6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41" name="Группа 240"/>
            <p:cNvGrpSpPr/>
            <p:nvPr/>
          </p:nvGrpSpPr>
          <p:grpSpPr>
            <a:xfrm>
              <a:off x="3234522" y="1906631"/>
              <a:ext cx="891469" cy="100859"/>
              <a:chOff x="8233817" y="4618220"/>
              <a:chExt cx="3540661" cy="87084"/>
            </a:xfrm>
          </p:grpSpPr>
          <p:sp>
            <p:nvSpPr>
              <p:cNvPr id="242" name="Text Box 89"/>
              <p:cNvSpPr txBox="1">
                <a:spLocks noChangeArrowheads="1"/>
              </p:cNvSpPr>
              <p:nvPr/>
            </p:nvSpPr>
            <p:spPr bwMode="auto">
              <a:xfrm>
                <a:off x="9255971" y="4618220"/>
                <a:ext cx="1132051" cy="78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defRPr/>
                </a:pPr>
                <a:endParaRPr lang="ru-RU" sz="9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3" name="Text Box 89"/>
              <p:cNvSpPr txBox="1">
                <a:spLocks noChangeArrowheads="1"/>
              </p:cNvSpPr>
              <p:nvPr/>
            </p:nvSpPr>
            <p:spPr bwMode="auto">
              <a:xfrm>
                <a:off x="8233817" y="4626984"/>
                <a:ext cx="3540661" cy="78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defRPr/>
                </a:pPr>
                <a:endParaRPr lang="ru-RU" sz="9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54" name="Прямоугольник 253"/>
          <p:cNvSpPr/>
          <p:nvPr/>
        </p:nvSpPr>
        <p:spPr>
          <a:xfrm>
            <a:off x="327560" y="5036331"/>
            <a:ext cx="3034421" cy="167453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2131"/>
            <a:endParaRPr lang="ru-RU" b="1">
              <a:solidFill>
                <a:prstClr val="white"/>
              </a:solidFill>
              <a:latin typeface="Arial Narrow" pitchFamily="34" charset="0"/>
            </a:endParaRPr>
          </a:p>
        </p:txBody>
      </p:sp>
      <p:sp>
        <p:nvSpPr>
          <p:cNvPr id="255" name="Rounded Rectangle 29"/>
          <p:cNvSpPr/>
          <p:nvPr/>
        </p:nvSpPr>
        <p:spPr>
          <a:xfrm>
            <a:off x="380552" y="5078739"/>
            <a:ext cx="2932199" cy="283777"/>
          </a:xfrm>
          <a:prstGeom prst="roundRect">
            <a:avLst>
              <a:gd name="adj" fmla="val 15331"/>
            </a:avLst>
          </a:prstGeom>
          <a:gradFill flip="none" rotWithShape="1">
            <a:gsLst>
              <a:gs pos="0">
                <a:srgbClr val="FF7C80"/>
              </a:gs>
              <a:gs pos="18000">
                <a:schemeClr val="bg1">
                  <a:lumMod val="75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/>
            <a:r>
              <a:rPr lang="ru-RU" sz="1400" b="1" kern="0" dirty="0">
                <a:solidFill>
                  <a:srgbClr val="FF0000"/>
                </a:solidFill>
                <a:latin typeface="Arial Narrow" pitchFamily="34" charset="0"/>
                <a:cs typeface="Levenim MT" pitchFamily="2" charset="-79"/>
              </a:rPr>
              <a:t>Подходы </a:t>
            </a:r>
            <a:r>
              <a:rPr lang="ru-RU" sz="1400" b="1" kern="0" dirty="0">
                <a:solidFill>
                  <a:prstClr val="black"/>
                </a:solidFill>
                <a:latin typeface="Arial Narrow" pitchFamily="34" charset="0"/>
                <a:cs typeface="Levenim MT" pitchFamily="2" charset="-79"/>
              </a:rPr>
              <a:t>к отбору граждан в резерв</a:t>
            </a:r>
          </a:p>
        </p:txBody>
      </p:sp>
      <p:sp>
        <p:nvSpPr>
          <p:cNvPr id="256" name="Стрелка вправо 255"/>
          <p:cNvSpPr/>
          <p:nvPr/>
        </p:nvSpPr>
        <p:spPr>
          <a:xfrm>
            <a:off x="401745" y="6073357"/>
            <a:ext cx="2880000" cy="576000"/>
          </a:xfrm>
          <a:prstGeom prst="rightArrow">
            <a:avLst>
              <a:gd name="adj1" fmla="val 95805"/>
              <a:gd name="adj2" fmla="val 0"/>
            </a:avLst>
          </a:prstGeom>
          <a:gradFill rotWithShape="1">
            <a:gsLst>
              <a:gs pos="0">
                <a:sysClr val="window" lastClr="FFFFFF"/>
              </a:gs>
              <a:gs pos="75000">
                <a:schemeClr val="bg1">
                  <a:lumMod val="95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  <a:ln w="635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46667" tIns="0" rIns="46667" bIns="0" anchor="ctr"/>
          <a:lstStyle/>
          <a:p>
            <a:pPr algn="just" defTabSz="1206466">
              <a:lnSpc>
                <a:spcPct val="85000"/>
              </a:lnSpc>
            </a:pPr>
            <a:r>
              <a:rPr lang="ru-RU" sz="1000" b="1" kern="0" dirty="0">
                <a:solidFill>
                  <a:prstClr val="black"/>
                </a:solidFill>
                <a:latin typeface="Arial Narrow" pitchFamily="34" charset="0"/>
                <a:ea typeface="Times New Roman"/>
                <a:cs typeface="Arial" panose="020B0604020202020204" pitchFamily="34" charset="0"/>
              </a:rPr>
              <a:t>Соответствие граждан требованиям по возрасту, состоянию здоровья, уровню образования и физической подготовки по аналогии с военнослужащими контрактной службы</a:t>
            </a:r>
          </a:p>
        </p:txBody>
      </p:sp>
      <p:sp>
        <p:nvSpPr>
          <p:cNvPr id="257" name="Стрелка вправо 256"/>
          <p:cNvSpPr/>
          <p:nvPr/>
        </p:nvSpPr>
        <p:spPr>
          <a:xfrm>
            <a:off x="401745" y="5433024"/>
            <a:ext cx="2880000" cy="576000"/>
          </a:xfrm>
          <a:prstGeom prst="rightArrow">
            <a:avLst>
              <a:gd name="adj1" fmla="val 100000"/>
              <a:gd name="adj2" fmla="val 0"/>
            </a:avLst>
          </a:prstGeom>
          <a:gradFill rotWithShape="1">
            <a:gsLst>
              <a:gs pos="0">
                <a:sysClr val="window" lastClr="FFFFFF"/>
              </a:gs>
              <a:gs pos="75000">
                <a:schemeClr val="bg1">
                  <a:lumMod val="95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  <a:ln w="635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46667" tIns="0" rIns="46667" bIns="0" anchor="ctr"/>
          <a:lstStyle/>
          <a:p>
            <a:pPr algn="just" defTabSz="1206466">
              <a:lnSpc>
                <a:spcPct val="85000"/>
              </a:lnSpc>
              <a:defRPr/>
            </a:pPr>
            <a:r>
              <a:rPr lang="ru-RU" sz="1000" b="1" kern="0" dirty="0">
                <a:solidFill>
                  <a:prstClr val="black"/>
                </a:solidFill>
                <a:latin typeface="Arial Narrow" pitchFamily="34" charset="0"/>
                <a:ea typeface="Times New Roman"/>
                <a:cs typeface="Arial" panose="020B0604020202020204" pitchFamily="34" charset="0"/>
              </a:rPr>
              <a:t>В приоритетном порядке в резерв отбирать сотрудников ЧОП, казаков, граждан в год увольнения их с военной службы и граждан, имеющих боевой опыт </a:t>
            </a:r>
          </a:p>
        </p:txBody>
      </p:sp>
      <p:pic>
        <p:nvPicPr>
          <p:cNvPr id="258" name="Picture 2" descr="C:\Users\ab2604\Desktop\Указ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54" r="2627"/>
          <a:stretch/>
        </p:blipFill>
        <p:spPr bwMode="auto">
          <a:xfrm>
            <a:off x="327551" y="862745"/>
            <a:ext cx="3034423" cy="4023084"/>
          </a:xfrm>
          <a:prstGeom prst="rect">
            <a:avLst/>
          </a:prstGeom>
          <a:noFill/>
          <a:ln w="158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9" name="Прямоугольник 258"/>
          <p:cNvSpPr/>
          <p:nvPr/>
        </p:nvSpPr>
        <p:spPr>
          <a:xfrm>
            <a:off x="559932" y="2202045"/>
            <a:ext cx="2595328" cy="258555"/>
          </a:xfrm>
          <a:prstGeom prst="rect">
            <a:avLst/>
          </a:prstGeom>
          <a:solidFill>
            <a:srgbClr val="FFFF00">
              <a:alpha val="9000"/>
            </a:srgbClr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lIns="91341" tIns="45675" rIns="91341" bIns="45675" rtlCol="0" anchor="ctr"/>
          <a:lstStyle/>
          <a:p>
            <a:pPr algn="ctr" defTabSz="1217431">
              <a:defRPr/>
            </a:pPr>
            <a:endParaRPr lang="ru-RU" sz="25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0" name="Прямоугольная выноска 259"/>
          <p:cNvSpPr/>
          <p:nvPr/>
        </p:nvSpPr>
        <p:spPr>
          <a:xfrm>
            <a:off x="3709140" y="901985"/>
            <a:ext cx="1862951" cy="452964"/>
          </a:xfrm>
          <a:prstGeom prst="wedgeRectCallout">
            <a:avLst>
              <a:gd name="adj1" fmla="val -78219"/>
              <a:gd name="adj2" fmla="val 236888"/>
            </a:avLst>
          </a:prstGeom>
          <a:gradFill>
            <a:gsLst>
              <a:gs pos="0">
                <a:sysClr val="window" lastClr="FFFFFF">
                  <a:lumMod val="96000"/>
                  <a:lumOff val="4000"/>
                </a:sysClr>
              </a:gs>
              <a:gs pos="99000">
                <a:schemeClr val="bg1">
                  <a:lumMod val="85000"/>
                </a:schemeClr>
              </a:gs>
            </a:gsLst>
            <a:lin ang="5400000" scaled="0"/>
          </a:gra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indent="482066" algn="just" defTabSz="1217431">
              <a:lnSpc>
                <a:spcPct val="80000"/>
              </a:lnSpc>
            </a:pPr>
            <a:endParaRPr lang="ru-RU" sz="2100" b="1" kern="0">
              <a:solidFill>
                <a:prstClr val="black"/>
              </a:solidFill>
              <a:latin typeface="Arial Narrow" pitchFamily="34" charset="0"/>
              <a:cs typeface="Arial" panose="020B0604020202020204" pitchFamily="34" charset="0"/>
            </a:endParaRPr>
          </a:p>
        </p:txBody>
      </p:sp>
      <p:grpSp>
        <p:nvGrpSpPr>
          <p:cNvPr id="261" name="Группа 260"/>
          <p:cNvGrpSpPr/>
          <p:nvPr/>
        </p:nvGrpSpPr>
        <p:grpSpPr>
          <a:xfrm>
            <a:off x="10314952" y="4854026"/>
            <a:ext cx="1460136" cy="1840884"/>
            <a:chOff x="3234522" y="886137"/>
            <a:chExt cx="958110" cy="1166508"/>
          </a:xfrm>
        </p:grpSpPr>
        <p:grpSp>
          <p:nvGrpSpPr>
            <p:cNvPr id="262" name="Группа 261"/>
            <p:cNvGrpSpPr/>
            <p:nvPr/>
          </p:nvGrpSpPr>
          <p:grpSpPr>
            <a:xfrm>
              <a:off x="3246562" y="886137"/>
              <a:ext cx="946070" cy="1166508"/>
              <a:chOff x="7851443" y="3246421"/>
              <a:chExt cx="1261426" cy="1555342"/>
            </a:xfrm>
          </p:grpSpPr>
          <p:grpSp>
            <p:nvGrpSpPr>
              <p:cNvPr id="266" name="Group 19"/>
              <p:cNvGrpSpPr>
                <a:grpSpLocks/>
              </p:cNvGrpSpPr>
              <p:nvPr/>
            </p:nvGrpSpPr>
            <p:grpSpPr bwMode="auto">
              <a:xfrm>
                <a:off x="7854916" y="3246421"/>
                <a:ext cx="1257953" cy="1555342"/>
                <a:chOff x="213" y="676"/>
                <a:chExt cx="2201" cy="2935"/>
              </a:xfrm>
            </p:grpSpPr>
            <p:sp>
              <p:nvSpPr>
                <p:cNvPr id="272" name="AutoShape 20"/>
                <p:cNvSpPr>
                  <a:spLocks noChangeArrowheads="1"/>
                </p:cNvSpPr>
                <p:nvPr/>
              </p:nvSpPr>
              <p:spPr bwMode="auto">
                <a:xfrm>
                  <a:off x="345" y="676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3" name="AutoShape 21"/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-778" y="1674"/>
                  <a:ext cx="2119" cy="137"/>
                </a:xfrm>
                <a:prstGeom prst="parallelogram">
                  <a:avLst>
                    <a:gd name="adj" fmla="val 10068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4" name="AutoShape 22"/>
                <p:cNvSpPr>
                  <a:spLocks noChangeArrowheads="1"/>
                </p:cNvSpPr>
                <p:nvPr/>
              </p:nvSpPr>
              <p:spPr bwMode="auto">
                <a:xfrm>
                  <a:off x="291" y="728"/>
                  <a:ext cx="2068" cy="2838"/>
                </a:xfrm>
                <a:prstGeom prst="cube">
                  <a:avLst>
                    <a:gd name="adj" fmla="val 5417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5" name="AutoShape 23"/>
                <p:cNvSpPr>
                  <a:spLocks noChangeArrowheads="1"/>
                </p:cNvSpPr>
                <p:nvPr/>
              </p:nvSpPr>
              <p:spPr bwMode="auto">
                <a:xfrm>
                  <a:off x="214" y="813"/>
                  <a:ext cx="2069" cy="2798"/>
                </a:xfrm>
                <a:prstGeom prst="cube">
                  <a:avLst>
                    <a:gd name="adj" fmla="val 690"/>
                  </a:avLst>
                </a:prstGeom>
                <a:solidFill>
                  <a:srgbClr val="A0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119984" tIns="62392" rIns="119984" bIns="62392" anchor="ctr"/>
                <a:lstStyle/>
                <a:p>
                  <a:pPr defTabSz="912571">
                    <a:defRPr/>
                  </a:pPr>
                  <a:endParaRPr lang="ru-RU" altLang="ru-RU" sz="900" kern="0">
                    <a:solidFill>
                      <a:prstClr val="white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267" name="Picture 3"/>
              <p:cNvPicPr>
                <a:picLocks noChangeAspect="1" noChangeArrowheads="1"/>
              </p:cNvPicPr>
              <p:nvPr/>
            </p:nvPicPr>
            <p:blipFill rotWithShape="1">
              <a:blip r:embed="rId5" cstate="screen">
                <a:extLst>
                  <a:ext uri="{BEBA8EAE-BF5A-486C-A8C5-ECC9F3942E4B}">
                    <a14:imgProps xmlns:a14="http://schemas.microsoft.com/office/drawing/2010/main" xmlns="">
                      <a14:imgLayer r:embed="rId6">
                        <a14:imgEffect>
                          <a14:saturation sat="20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rcRect l="11433" t="15867" r="6549" b="14658"/>
              <a:stretch/>
            </p:blipFill>
            <p:spPr bwMode="auto">
              <a:xfrm>
                <a:off x="7851443" y="3322482"/>
                <a:ext cx="1186555" cy="1475737"/>
              </a:xfrm>
              <a:prstGeom prst="rect">
                <a:avLst/>
              </a:prstGeom>
              <a:gradFill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5400000" scaled="0"/>
              </a:gradFill>
              <a:ln w="1270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dkEdge">
                <a:bevelT w="50800" h="50800"/>
                <a:bevelB/>
              </a:sp3d>
            </p:spPr>
          </p:pic>
          <p:grpSp>
            <p:nvGrpSpPr>
              <p:cNvPr id="268" name="Группа 267"/>
              <p:cNvGrpSpPr/>
              <p:nvPr/>
            </p:nvGrpSpPr>
            <p:grpSpPr>
              <a:xfrm>
                <a:off x="8260095" y="3415292"/>
                <a:ext cx="347983" cy="419821"/>
                <a:chOff x="6101904" y="1302907"/>
                <a:chExt cx="707253" cy="853259"/>
              </a:xfrm>
            </p:grpSpPr>
            <p:sp>
              <p:nvSpPr>
                <p:cNvPr id="270" name="Freeform 6"/>
                <p:cNvSpPr>
                  <a:spLocks/>
                </p:cNvSpPr>
                <p:nvPr/>
              </p:nvSpPr>
              <p:spPr bwMode="auto">
                <a:xfrm>
                  <a:off x="6101904" y="1302907"/>
                  <a:ext cx="707253" cy="853259"/>
                </a:xfrm>
                <a:custGeom>
                  <a:avLst/>
                  <a:gdLst>
                    <a:gd name="T0" fmla="*/ 11169 w 11189"/>
                    <a:gd name="T1" fmla="*/ 11270 h 13462"/>
                    <a:gd name="T2" fmla="*/ 9749 w 11189"/>
                    <a:gd name="T3" fmla="*/ 12576 h 13462"/>
                    <a:gd name="T4" fmla="*/ 9749 w 11189"/>
                    <a:gd name="T5" fmla="*/ 12576 h 13462"/>
                    <a:gd name="T6" fmla="*/ 6868 w 11189"/>
                    <a:gd name="T7" fmla="*/ 12576 h 13462"/>
                    <a:gd name="T8" fmla="*/ 5611 w 11189"/>
                    <a:gd name="T9" fmla="*/ 13462 h 13462"/>
                    <a:gd name="T10" fmla="*/ 4336 w 11189"/>
                    <a:gd name="T11" fmla="*/ 12576 h 13462"/>
                    <a:gd name="T12" fmla="*/ 4336 w 11189"/>
                    <a:gd name="T13" fmla="*/ 12576 h 13462"/>
                    <a:gd name="T14" fmla="*/ 1336 w 11189"/>
                    <a:gd name="T15" fmla="*/ 12576 h 13462"/>
                    <a:gd name="T16" fmla="*/ 10 w 11189"/>
                    <a:gd name="T17" fmla="*/ 11270 h 13462"/>
                    <a:gd name="T18" fmla="*/ 10 w 11189"/>
                    <a:gd name="T19" fmla="*/ 11270 h 13462"/>
                    <a:gd name="T20" fmla="*/ 10 w 11189"/>
                    <a:gd name="T21" fmla="*/ 11245 h 13462"/>
                    <a:gd name="T22" fmla="*/ 0 w 11189"/>
                    <a:gd name="T23" fmla="*/ 11245 h 13462"/>
                    <a:gd name="T24" fmla="*/ 0 w 11189"/>
                    <a:gd name="T25" fmla="*/ 0 h 13462"/>
                    <a:gd name="T26" fmla="*/ 11189 w 11189"/>
                    <a:gd name="T27" fmla="*/ 0 h 13462"/>
                    <a:gd name="T28" fmla="*/ 11189 w 11189"/>
                    <a:gd name="T29" fmla="*/ 11245 h 13462"/>
                    <a:gd name="T30" fmla="*/ 11169 w 11189"/>
                    <a:gd name="T31" fmla="*/ 11245 h 13462"/>
                    <a:gd name="T32" fmla="*/ 11169 w 11189"/>
                    <a:gd name="T33" fmla="*/ 11270 h 134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189" h="13462">
                      <a:moveTo>
                        <a:pt x="11169" y="11270"/>
                      </a:moveTo>
                      <a:cubicBezTo>
                        <a:pt x="11189" y="12177"/>
                        <a:pt x="10650" y="12576"/>
                        <a:pt x="9749" y="12576"/>
                      </a:cubicBezTo>
                      <a:lnTo>
                        <a:pt x="9749" y="12576"/>
                      </a:lnTo>
                      <a:lnTo>
                        <a:pt x="6868" y="12576"/>
                      </a:lnTo>
                      <a:cubicBezTo>
                        <a:pt x="6200" y="12576"/>
                        <a:pt x="5647" y="13119"/>
                        <a:pt x="5611" y="13462"/>
                      </a:cubicBezTo>
                      <a:cubicBezTo>
                        <a:pt x="5626" y="13129"/>
                        <a:pt x="4968" y="12535"/>
                        <a:pt x="4336" y="12576"/>
                      </a:cubicBezTo>
                      <a:lnTo>
                        <a:pt x="4336" y="12576"/>
                      </a:lnTo>
                      <a:lnTo>
                        <a:pt x="1336" y="12576"/>
                      </a:lnTo>
                      <a:cubicBezTo>
                        <a:pt x="424" y="12576"/>
                        <a:pt x="10" y="12177"/>
                        <a:pt x="10" y="11270"/>
                      </a:cubicBezTo>
                      <a:lnTo>
                        <a:pt x="10" y="11270"/>
                      </a:lnTo>
                      <a:lnTo>
                        <a:pt x="10" y="11245"/>
                      </a:lnTo>
                      <a:lnTo>
                        <a:pt x="0" y="11245"/>
                      </a:lnTo>
                      <a:lnTo>
                        <a:pt x="0" y="0"/>
                      </a:lnTo>
                      <a:lnTo>
                        <a:pt x="11189" y="0"/>
                      </a:lnTo>
                      <a:lnTo>
                        <a:pt x="11189" y="11245"/>
                      </a:lnTo>
                      <a:lnTo>
                        <a:pt x="11169" y="11245"/>
                      </a:lnTo>
                      <a:lnTo>
                        <a:pt x="11169" y="11270"/>
                      </a:lnTo>
                      <a:close/>
                    </a:path>
                  </a:pathLst>
                </a:custGeom>
                <a:solidFill>
                  <a:srgbClr val="DD2A1B"/>
                </a:solidFill>
                <a:ln w="3175">
                  <a:solidFill>
                    <a:srgbClr val="FFFFFF"/>
                  </a:solidFill>
                  <a:round/>
                  <a:headEnd/>
                  <a:tailEnd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162539" tIns="81269" rIns="162539" bIns="81269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  <a:p>
                  <a:pPr defTabSz="912571">
                    <a:defRPr/>
                  </a:pPr>
                  <a:endParaRPr lang="ru-RU" kern="0" dirty="0">
                    <a:solidFill>
                      <a:srgbClr val="000000"/>
                    </a:solidFill>
                    <a:latin typeface="Arial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271" name="Рисунок 270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duotone>
                    <a:srgbClr val="DAEDEF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52814" y="1446315"/>
                  <a:ext cx="587608" cy="604433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69" name="Text Box 89"/>
              <p:cNvSpPr txBox="1">
                <a:spLocks noChangeArrowheads="1"/>
              </p:cNvSpPr>
              <p:nvPr/>
            </p:nvSpPr>
            <p:spPr bwMode="auto">
              <a:xfrm>
                <a:off x="7868062" y="3899358"/>
                <a:ext cx="1132050" cy="8425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ПОСТАНОВЛЕНИЕ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Правительства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Российской Федерации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от 4.07.2013 г. № 565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endParaRPr lang="ru-RU" sz="5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sz="600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«Об утверждении Положения </a:t>
                </a:r>
              </a:p>
              <a:p>
                <a:pPr algn="ctr" defTabSz="912571">
                  <a:lnSpc>
                    <a:spcPct val="90000"/>
                  </a:lnSpc>
                  <a:defRPr/>
                </a:pPr>
                <a:r>
                  <a:rPr lang="ru-RU" sz="600" b="1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cs typeface="Times New Roman" panose="02020603050405020304" pitchFamily="18" charset="0"/>
                  </a:rPr>
                  <a:t>о военно-врачебной экспертизе»</a:t>
                </a:r>
              </a:p>
            </p:txBody>
          </p:sp>
        </p:grpSp>
        <p:grpSp>
          <p:nvGrpSpPr>
            <p:cNvPr id="263" name="Группа 262"/>
            <p:cNvGrpSpPr/>
            <p:nvPr/>
          </p:nvGrpSpPr>
          <p:grpSpPr>
            <a:xfrm>
              <a:off x="3234522" y="1906566"/>
              <a:ext cx="891469" cy="101123"/>
              <a:chOff x="8233817" y="4618220"/>
              <a:chExt cx="3540661" cy="87313"/>
            </a:xfrm>
          </p:grpSpPr>
          <p:sp>
            <p:nvSpPr>
              <p:cNvPr id="264" name="Text Box 89"/>
              <p:cNvSpPr txBox="1">
                <a:spLocks noChangeArrowheads="1"/>
              </p:cNvSpPr>
              <p:nvPr/>
            </p:nvSpPr>
            <p:spPr bwMode="auto">
              <a:xfrm>
                <a:off x="9255971" y="4618220"/>
                <a:ext cx="1132051" cy="785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defRPr/>
                </a:pPr>
                <a:endParaRPr lang="ru-RU" sz="9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Text Box 89"/>
              <p:cNvSpPr txBox="1">
                <a:spLocks noChangeArrowheads="1"/>
              </p:cNvSpPr>
              <p:nvPr/>
            </p:nvSpPr>
            <p:spPr bwMode="auto">
              <a:xfrm>
                <a:off x="8233817" y="4626984"/>
                <a:ext cx="3540661" cy="785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2571">
                  <a:defRPr/>
                </a:pPr>
                <a:endParaRPr lang="ru-RU" sz="9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76" name="Прямоугольник 275"/>
          <p:cNvSpPr/>
          <p:nvPr/>
        </p:nvSpPr>
        <p:spPr>
          <a:xfrm>
            <a:off x="3996646" y="1765235"/>
            <a:ext cx="7745116" cy="302111"/>
          </a:xfrm>
          <a:prstGeom prst="rect">
            <a:avLst/>
          </a:prstGeom>
          <a:gradFill flip="none" rotWithShape="1">
            <a:gsLst>
              <a:gs pos="0">
                <a:srgbClr val="FFCCCC"/>
              </a:gs>
              <a:gs pos="29000">
                <a:schemeClr val="bg1">
                  <a:lumMod val="65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/>
            <a:endParaRPr lang="ru-RU" sz="21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7" name="Прямоугольник 276"/>
          <p:cNvSpPr/>
          <p:nvPr/>
        </p:nvSpPr>
        <p:spPr>
          <a:xfrm>
            <a:off x="3988901" y="1774936"/>
            <a:ext cx="7775587" cy="290189"/>
          </a:xfrm>
          <a:prstGeom prst="rect">
            <a:avLst/>
          </a:prstGeom>
        </p:spPr>
        <p:txBody>
          <a:bodyPr wrap="square" lIns="0" tIns="45675" rIns="0" bIns="45675" anchor="ctr">
            <a:spAutoFit/>
          </a:bodyPr>
          <a:lstStyle/>
          <a:p>
            <a:pPr algn="ctr" defTabSz="1072652">
              <a:lnSpc>
                <a:spcPct val="90000"/>
              </a:lnSpc>
              <a:defRPr/>
            </a:pPr>
            <a:r>
              <a:rPr lang="ru-RU" sz="1400" b="1" kern="0" dirty="0">
                <a:solidFill>
                  <a:srgbClr val="FF0000"/>
                </a:solidFill>
                <a:latin typeface="Arial Narrow" pitchFamily="34" charset="0"/>
                <a:cs typeface="Levenim MT" pitchFamily="2" charset="-79"/>
              </a:rPr>
              <a:t>Указы </a:t>
            </a:r>
            <a:r>
              <a:rPr lang="ru-RU" sz="1400" b="1" kern="0" dirty="0">
                <a:solidFill>
                  <a:prstClr val="black"/>
                </a:solidFill>
                <a:latin typeface="Arial Narrow" pitchFamily="34" charset="0"/>
                <a:cs typeface="Levenim MT" pitchFamily="2" charset="-79"/>
              </a:rPr>
              <a:t>Президента Российской Федерации и </a:t>
            </a:r>
            <a:r>
              <a:rPr lang="ru-RU" sz="1400" b="1" kern="0" dirty="0">
                <a:solidFill>
                  <a:srgbClr val="FF0000"/>
                </a:solidFill>
                <a:latin typeface="Arial Narrow" pitchFamily="34" charset="0"/>
                <a:cs typeface="Levenim MT" pitchFamily="2" charset="-79"/>
              </a:rPr>
              <a:t>федеральные законы </a:t>
            </a:r>
            <a:r>
              <a:rPr lang="ru-RU" sz="1400" b="1" kern="0" dirty="0">
                <a:solidFill>
                  <a:prstClr val="black"/>
                </a:solidFill>
                <a:latin typeface="Arial Narrow" pitchFamily="34" charset="0"/>
                <a:cs typeface="Levenim MT" pitchFamily="2" charset="-79"/>
              </a:rPr>
              <a:t>Российской Федерации</a:t>
            </a:r>
          </a:p>
        </p:txBody>
      </p:sp>
      <p:sp>
        <p:nvSpPr>
          <p:cNvPr id="278" name="Прямоугольник 277"/>
          <p:cNvSpPr/>
          <p:nvPr/>
        </p:nvSpPr>
        <p:spPr>
          <a:xfrm>
            <a:off x="4033771" y="4470446"/>
            <a:ext cx="7745116" cy="302111"/>
          </a:xfrm>
          <a:prstGeom prst="rect">
            <a:avLst/>
          </a:prstGeom>
          <a:gradFill flip="none" rotWithShape="1">
            <a:gsLst>
              <a:gs pos="0">
                <a:srgbClr val="FFCCCC"/>
              </a:gs>
              <a:gs pos="29000">
                <a:schemeClr val="bg1">
                  <a:lumMod val="75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/>
            <a:endParaRPr lang="ru-RU" sz="21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9" name="Прямоугольник 278"/>
          <p:cNvSpPr/>
          <p:nvPr/>
        </p:nvSpPr>
        <p:spPr>
          <a:xfrm>
            <a:off x="4026027" y="4480147"/>
            <a:ext cx="7775587" cy="290189"/>
          </a:xfrm>
          <a:prstGeom prst="rect">
            <a:avLst/>
          </a:prstGeom>
        </p:spPr>
        <p:txBody>
          <a:bodyPr wrap="square" lIns="0" tIns="45675" rIns="0" bIns="45675" anchor="ctr">
            <a:spAutoFit/>
          </a:bodyPr>
          <a:lstStyle/>
          <a:p>
            <a:pPr algn="ctr" defTabSz="1072652">
              <a:lnSpc>
                <a:spcPct val="90000"/>
              </a:lnSpc>
            </a:pPr>
            <a:r>
              <a:rPr lang="ru-RU" sz="1400" b="1" kern="0" dirty="0">
                <a:solidFill>
                  <a:srgbClr val="FF0000"/>
                </a:solidFill>
                <a:latin typeface="Arial Narrow" pitchFamily="34" charset="0"/>
                <a:cs typeface="Levenim MT" pitchFamily="2" charset="-79"/>
              </a:rPr>
              <a:t>Постановления </a:t>
            </a:r>
            <a:r>
              <a:rPr lang="ru-RU" sz="1400" b="1" kern="0" dirty="0">
                <a:solidFill>
                  <a:prstClr val="black"/>
                </a:solidFill>
                <a:latin typeface="Arial Narrow" pitchFamily="34" charset="0"/>
                <a:cs typeface="Levenim MT" pitchFamily="2" charset="-79"/>
              </a:rPr>
              <a:t>Правительства Российской Федерации </a:t>
            </a:r>
          </a:p>
        </p:txBody>
      </p:sp>
      <p:pic>
        <p:nvPicPr>
          <p:cNvPr id="28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15" y="-41786"/>
            <a:ext cx="615809" cy="601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1" name="Прямоугольник 280"/>
          <p:cNvSpPr/>
          <p:nvPr/>
        </p:nvSpPr>
        <p:spPr>
          <a:xfrm>
            <a:off x="3996646" y="863489"/>
            <a:ext cx="8014732" cy="521545"/>
          </a:xfrm>
          <a:prstGeom prst="rect">
            <a:avLst/>
          </a:prstGeom>
          <a:gradFill flip="none" rotWithShape="1">
            <a:gsLst>
              <a:gs pos="0">
                <a:srgbClr val="FFCCCC"/>
              </a:gs>
              <a:gs pos="29000">
                <a:schemeClr val="bg1">
                  <a:lumMod val="65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>
              <a:defRPr/>
            </a:pPr>
            <a:endParaRPr lang="ru-RU" sz="21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82" name="Прямоугольник 281"/>
          <p:cNvSpPr/>
          <p:nvPr/>
        </p:nvSpPr>
        <p:spPr>
          <a:xfrm>
            <a:off x="4230827" y="877668"/>
            <a:ext cx="7815897" cy="545662"/>
          </a:xfrm>
          <a:prstGeom prst="rect">
            <a:avLst/>
          </a:prstGeom>
        </p:spPr>
        <p:txBody>
          <a:bodyPr wrap="square" lIns="0" tIns="45675" rIns="0" bIns="45675" anchor="ctr">
            <a:spAutoFit/>
          </a:bodyPr>
          <a:lstStyle/>
          <a:p>
            <a:pPr algn="ctr" defTabSz="1206466">
              <a:lnSpc>
                <a:spcPct val="85000"/>
              </a:lnSpc>
            </a:pPr>
            <a:r>
              <a:rPr lang="ru-RU" sz="1700" b="1" kern="0" dirty="0">
                <a:ln w="3175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itchFamily="34" charset="0"/>
                <a:cs typeface="Arial" pitchFamily="34" charset="0"/>
              </a:rPr>
              <a:t> </a:t>
            </a:r>
            <a:r>
              <a:rPr lang="ru-RU" sz="1700" b="1" kern="0" dirty="0">
                <a:solidFill>
                  <a:srgbClr val="FF0000"/>
                </a:solidFill>
                <a:latin typeface="Arial Narrow" pitchFamily="34" charset="0"/>
                <a:ea typeface="Times New Roman"/>
                <a:cs typeface="Arial" panose="020B0604020202020204" pitchFamily="34" charset="0"/>
              </a:rPr>
              <a:t>УСТАНОВИТЬ ЧИСЛЕННОСТЬ </a:t>
            </a:r>
            <a:r>
              <a:rPr lang="ru-RU" sz="1700" b="1" kern="0" dirty="0">
                <a:solidFill>
                  <a:prstClr val="black"/>
                </a:solidFill>
                <a:latin typeface="Arial Narrow" pitchFamily="34" charset="0"/>
                <a:ea typeface="Times New Roman"/>
                <a:cs typeface="Arial" panose="020B0604020202020204" pitchFamily="34" charset="0"/>
              </a:rPr>
              <a:t>МОБИЛИЗАЦИОННОГО ЛЮДСКОГО РЕЗЕРВА </a:t>
            </a:r>
            <a:r>
              <a:rPr lang="ru-RU" sz="1700" b="1" kern="0" spc="-27" dirty="0">
                <a:solidFill>
                  <a:prstClr val="black"/>
                </a:solidFill>
                <a:latin typeface="Arial Narrow" pitchFamily="34" charset="0"/>
                <a:ea typeface="Times New Roman"/>
                <a:cs typeface="Arial" panose="020B0604020202020204" pitchFamily="34" charset="0"/>
              </a:rPr>
              <a:t>ВООРУЖЕННЫХ СИЛ РОССИЙСКОЙ ФЕДЕРАЦИИ В КОЛИЧЕСТВЕ </a:t>
            </a:r>
            <a:r>
              <a:rPr lang="ru-RU" sz="1700" b="1" kern="0" spc="-27" dirty="0">
                <a:solidFill>
                  <a:srgbClr val="FF0000"/>
                </a:solidFill>
                <a:latin typeface="Arial Narrow" pitchFamily="34" charset="0"/>
                <a:ea typeface="Times New Roman"/>
                <a:cs typeface="Arial" panose="020B0604020202020204" pitchFamily="34" charset="0"/>
              </a:rPr>
              <a:t>100 ТЫС. ЧЕЛОВЕК</a:t>
            </a:r>
          </a:p>
        </p:txBody>
      </p:sp>
      <p:pic>
        <p:nvPicPr>
          <p:cNvPr id="283" name="Picture 2" descr="C:\Users\1\Desktop\Наработки\син.png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4736" y="863479"/>
            <a:ext cx="985415" cy="5478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4" name="Овал 283"/>
          <p:cNvSpPr/>
          <p:nvPr/>
        </p:nvSpPr>
        <p:spPr>
          <a:xfrm>
            <a:off x="3528986" y="935083"/>
            <a:ext cx="376099" cy="384004"/>
          </a:xfrm>
          <a:prstGeom prst="ellipse">
            <a:avLst/>
          </a:prstGeom>
          <a:solidFill>
            <a:srgbClr val="C00000">
              <a:alpha val="80000"/>
            </a:srgbClr>
          </a:solidFill>
          <a:ln w="19050" cap="flat" cmpd="sng" algn="ctr">
            <a:noFill/>
            <a:prstDash val="solid"/>
          </a:ln>
          <a:effectLst/>
        </p:spPr>
        <p:txBody>
          <a:bodyPr lIns="91341" tIns="45675" rIns="91341" bIns="45675" rtlCol="0" anchor="ctr"/>
          <a:lstStyle/>
          <a:p>
            <a:pPr algn="ctr" defTabSz="1217855">
              <a:defRPr/>
            </a:pPr>
            <a:endParaRPr lang="ru-RU" sz="2100" kern="0">
              <a:solidFill>
                <a:prstClr val="white"/>
              </a:solidFill>
              <a:latin typeface="Palatino Linotype"/>
            </a:endParaRPr>
          </a:p>
        </p:txBody>
      </p:sp>
      <p:sp>
        <p:nvSpPr>
          <p:cNvPr id="285" name="Скругленный прямоугольник 1"/>
          <p:cNvSpPr/>
          <p:nvPr/>
        </p:nvSpPr>
        <p:spPr>
          <a:xfrm rot="18868575">
            <a:off x="3597280" y="1090503"/>
            <a:ext cx="310024" cy="68320"/>
          </a:xfrm>
          <a:custGeom>
            <a:avLst/>
            <a:gdLst>
              <a:gd name="connsiteX0" fmla="*/ 0 w 1619357"/>
              <a:gd name="connsiteY0" fmla="*/ 33065 h 198388"/>
              <a:gd name="connsiteX1" fmla="*/ 33065 w 1619357"/>
              <a:gd name="connsiteY1" fmla="*/ 0 h 198388"/>
              <a:gd name="connsiteX2" fmla="*/ 1586292 w 1619357"/>
              <a:gd name="connsiteY2" fmla="*/ 0 h 198388"/>
              <a:gd name="connsiteX3" fmla="*/ 1619357 w 1619357"/>
              <a:gd name="connsiteY3" fmla="*/ 33065 h 198388"/>
              <a:gd name="connsiteX4" fmla="*/ 1619357 w 1619357"/>
              <a:gd name="connsiteY4" fmla="*/ 165323 h 198388"/>
              <a:gd name="connsiteX5" fmla="*/ 1586292 w 1619357"/>
              <a:gd name="connsiteY5" fmla="*/ 198388 h 198388"/>
              <a:gd name="connsiteX6" fmla="*/ 33065 w 1619357"/>
              <a:gd name="connsiteY6" fmla="*/ 198388 h 198388"/>
              <a:gd name="connsiteX7" fmla="*/ 0 w 1619357"/>
              <a:gd name="connsiteY7" fmla="*/ 165323 h 198388"/>
              <a:gd name="connsiteX8" fmla="*/ 0 w 1619357"/>
              <a:gd name="connsiteY8" fmla="*/ 33065 h 198388"/>
              <a:gd name="connsiteX0" fmla="*/ 0 w 1619357"/>
              <a:gd name="connsiteY0" fmla="*/ 33065 h 198388"/>
              <a:gd name="connsiteX1" fmla="*/ 33065 w 1619357"/>
              <a:gd name="connsiteY1" fmla="*/ 0 h 198388"/>
              <a:gd name="connsiteX2" fmla="*/ 1586292 w 1619357"/>
              <a:gd name="connsiteY2" fmla="*/ 0 h 198388"/>
              <a:gd name="connsiteX3" fmla="*/ 1619357 w 1619357"/>
              <a:gd name="connsiteY3" fmla="*/ 33065 h 198388"/>
              <a:gd name="connsiteX4" fmla="*/ 1503393 w 1619357"/>
              <a:gd name="connsiteY4" fmla="*/ 177735 h 198388"/>
              <a:gd name="connsiteX5" fmla="*/ 1586292 w 1619357"/>
              <a:gd name="connsiteY5" fmla="*/ 198388 h 198388"/>
              <a:gd name="connsiteX6" fmla="*/ 33065 w 1619357"/>
              <a:gd name="connsiteY6" fmla="*/ 198388 h 198388"/>
              <a:gd name="connsiteX7" fmla="*/ 0 w 1619357"/>
              <a:gd name="connsiteY7" fmla="*/ 165323 h 198388"/>
              <a:gd name="connsiteX8" fmla="*/ 0 w 1619357"/>
              <a:gd name="connsiteY8" fmla="*/ 33065 h 198388"/>
              <a:gd name="connsiteX0" fmla="*/ 0 w 1619357"/>
              <a:gd name="connsiteY0" fmla="*/ 33065 h 202569"/>
              <a:gd name="connsiteX1" fmla="*/ 33065 w 1619357"/>
              <a:gd name="connsiteY1" fmla="*/ 0 h 202569"/>
              <a:gd name="connsiteX2" fmla="*/ 1586292 w 1619357"/>
              <a:gd name="connsiteY2" fmla="*/ 0 h 202569"/>
              <a:gd name="connsiteX3" fmla="*/ 1619357 w 1619357"/>
              <a:gd name="connsiteY3" fmla="*/ 33065 h 202569"/>
              <a:gd name="connsiteX4" fmla="*/ 1503393 w 1619357"/>
              <a:gd name="connsiteY4" fmla="*/ 177735 h 202569"/>
              <a:gd name="connsiteX5" fmla="*/ 1454238 w 1619357"/>
              <a:gd name="connsiteY5" fmla="*/ 202569 h 202569"/>
              <a:gd name="connsiteX6" fmla="*/ 33065 w 1619357"/>
              <a:gd name="connsiteY6" fmla="*/ 198388 h 202569"/>
              <a:gd name="connsiteX7" fmla="*/ 0 w 1619357"/>
              <a:gd name="connsiteY7" fmla="*/ 165323 h 202569"/>
              <a:gd name="connsiteX8" fmla="*/ 0 w 1619357"/>
              <a:gd name="connsiteY8" fmla="*/ 33065 h 202569"/>
              <a:gd name="connsiteX0" fmla="*/ 0 w 1619357"/>
              <a:gd name="connsiteY0" fmla="*/ 33065 h 202569"/>
              <a:gd name="connsiteX1" fmla="*/ 33065 w 1619357"/>
              <a:gd name="connsiteY1" fmla="*/ 0 h 202569"/>
              <a:gd name="connsiteX2" fmla="*/ 1586292 w 1619357"/>
              <a:gd name="connsiteY2" fmla="*/ 0 h 202569"/>
              <a:gd name="connsiteX3" fmla="*/ 1619357 w 1619357"/>
              <a:gd name="connsiteY3" fmla="*/ 33065 h 202569"/>
              <a:gd name="connsiteX4" fmla="*/ 1497981 w 1619357"/>
              <a:gd name="connsiteY4" fmla="*/ 180379 h 202569"/>
              <a:gd name="connsiteX5" fmla="*/ 1454238 w 1619357"/>
              <a:gd name="connsiteY5" fmla="*/ 202569 h 202569"/>
              <a:gd name="connsiteX6" fmla="*/ 33065 w 1619357"/>
              <a:gd name="connsiteY6" fmla="*/ 198388 h 202569"/>
              <a:gd name="connsiteX7" fmla="*/ 0 w 1619357"/>
              <a:gd name="connsiteY7" fmla="*/ 165323 h 202569"/>
              <a:gd name="connsiteX8" fmla="*/ 0 w 1619357"/>
              <a:gd name="connsiteY8" fmla="*/ 33065 h 202569"/>
              <a:gd name="connsiteX0" fmla="*/ 0 w 1666760"/>
              <a:gd name="connsiteY0" fmla="*/ 37583 h 207087"/>
              <a:gd name="connsiteX1" fmla="*/ 33065 w 1666760"/>
              <a:gd name="connsiteY1" fmla="*/ 4518 h 207087"/>
              <a:gd name="connsiteX2" fmla="*/ 1586292 w 1666760"/>
              <a:gd name="connsiteY2" fmla="*/ 4518 h 207087"/>
              <a:gd name="connsiteX3" fmla="*/ 1666760 w 1666760"/>
              <a:gd name="connsiteY3" fmla="*/ 9727 h 207087"/>
              <a:gd name="connsiteX4" fmla="*/ 1497981 w 1666760"/>
              <a:gd name="connsiteY4" fmla="*/ 184897 h 207087"/>
              <a:gd name="connsiteX5" fmla="*/ 1454238 w 1666760"/>
              <a:gd name="connsiteY5" fmla="*/ 207087 h 207087"/>
              <a:gd name="connsiteX6" fmla="*/ 33065 w 1666760"/>
              <a:gd name="connsiteY6" fmla="*/ 202906 h 207087"/>
              <a:gd name="connsiteX7" fmla="*/ 0 w 1666760"/>
              <a:gd name="connsiteY7" fmla="*/ 169841 h 207087"/>
              <a:gd name="connsiteX8" fmla="*/ 0 w 1666760"/>
              <a:gd name="connsiteY8" fmla="*/ 37583 h 207087"/>
              <a:gd name="connsiteX0" fmla="*/ 0 w 1662633"/>
              <a:gd name="connsiteY0" fmla="*/ 33365 h 202869"/>
              <a:gd name="connsiteX1" fmla="*/ 33065 w 1662633"/>
              <a:gd name="connsiteY1" fmla="*/ 300 h 202869"/>
              <a:gd name="connsiteX2" fmla="*/ 1586292 w 1662633"/>
              <a:gd name="connsiteY2" fmla="*/ 300 h 202869"/>
              <a:gd name="connsiteX3" fmla="*/ 1662633 w 1662633"/>
              <a:gd name="connsiteY3" fmla="*/ 14902 h 202869"/>
              <a:gd name="connsiteX4" fmla="*/ 1497981 w 1662633"/>
              <a:gd name="connsiteY4" fmla="*/ 180679 h 202869"/>
              <a:gd name="connsiteX5" fmla="*/ 1454238 w 1662633"/>
              <a:gd name="connsiteY5" fmla="*/ 202869 h 202869"/>
              <a:gd name="connsiteX6" fmla="*/ 33065 w 1662633"/>
              <a:gd name="connsiteY6" fmla="*/ 198688 h 202869"/>
              <a:gd name="connsiteX7" fmla="*/ 0 w 1662633"/>
              <a:gd name="connsiteY7" fmla="*/ 165623 h 202869"/>
              <a:gd name="connsiteX8" fmla="*/ 0 w 1662633"/>
              <a:gd name="connsiteY8" fmla="*/ 33365 h 202869"/>
              <a:gd name="connsiteX0" fmla="*/ 0 w 1662633"/>
              <a:gd name="connsiteY0" fmla="*/ 33365 h 202869"/>
              <a:gd name="connsiteX1" fmla="*/ 33065 w 1662633"/>
              <a:gd name="connsiteY1" fmla="*/ 300 h 202869"/>
              <a:gd name="connsiteX2" fmla="*/ 1586292 w 1662633"/>
              <a:gd name="connsiteY2" fmla="*/ 300 h 202869"/>
              <a:gd name="connsiteX3" fmla="*/ 1662633 w 1662633"/>
              <a:gd name="connsiteY3" fmla="*/ 14902 h 202869"/>
              <a:gd name="connsiteX4" fmla="*/ 1535918 w 1662633"/>
              <a:gd name="connsiteY4" fmla="*/ 156778 h 202869"/>
              <a:gd name="connsiteX5" fmla="*/ 1454238 w 1662633"/>
              <a:gd name="connsiteY5" fmla="*/ 202869 h 202869"/>
              <a:gd name="connsiteX6" fmla="*/ 33065 w 1662633"/>
              <a:gd name="connsiteY6" fmla="*/ 198688 h 202869"/>
              <a:gd name="connsiteX7" fmla="*/ 0 w 1662633"/>
              <a:gd name="connsiteY7" fmla="*/ 165623 h 202869"/>
              <a:gd name="connsiteX8" fmla="*/ 0 w 1662633"/>
              <a:gd name="connsiteY8" fmla="*/ 33365 h 202869"/>
              <a:gd name="connsiteX0" fmla="*/ 0 w 1662633"/>
              <a:gd name="connsiteY0" fmla="*/ 33365 h 202869"/>
              <a:gd name="connsiteX1" fmla="*/ 33065 w 1662633"/>
              <a:gd name="connsiteY1" fmla="*/ 300 h 202869"/>
              <a:gd name="connsiteX2" fmla="*/ 1586292 w 1662633"/>
              <a:gd name="connsiteY2" fmla="*/ 300 h 202869"/>
              <a:gd name="connsiteX3" fmla="*/ 1662633 w 1662633"/>
              <a:gd name="connsiteY3" fmla="*/ 14902 h 202869"/>
              <a:gd name="connsiteX4" fmla="*/ 1535918 w 1662633"/>
              <a:gd name="connsiteY4" fmla="*/ 156778 h 202869"/>
              <a:gd name="connsiteX5" fmla="*/ 1454238 w 1662633"/>
              <a:gd name="connsiteY5" fmla="*/ 202869 h 202869"/>
              <a:gd name="connsiteX6" fmla="*/ 33065 w 1662633"/>
              <a:gd name="connsiteY6" fmla="*/ 198688 h 202869"/>
              <a:gd name="connsiteX7" fmla="*/ 0 w 1662633"/>
              <a:gd name="connsiteY7" fmla="*/ 165623 h 202869"/>
              <a:gd name="connsiteX8" fmla="*/ 0 w 1662633"/>
              <a:gd name="connsiteY8" fmla="*/ 33365 h 202869"/>
              <a:gd name="connsiteX0" fmla="*/ 0 w 1662633"/>
              <a:gd name="connsiteY0" fmla="*/ 33365 h 202869"/>
              <a:gd name="connsiteX1" fmla="*/ 33065 w 1662633"/>
              <a:gd name="connsiteY1" fmla="*/ 300 h 202869"/>
              <a:gd name="connsiteX2" fmla="*/ 1586292 w 1662633"/>
              <a:gd name="connsiteY2" fmla="*/ 300 h 202869"/>
              <a:gd name="connsiteX3" fmla="*/ 1662633 w 1662633"/>
              <a:gd name="connsiteY3" fmla="*/ 14902 h 202869"/>
              <a:gd name="connsiteX4" fmla="*/ 1535918 w 1662633"/>
              <a:gd name="connsiteY4" fmla="*/ 156778 h 202869"/>
              <a:gd name="connsiteX5" fmla="*/ 1454238 w 1662633"/>
              <a:gd name="connsiteY5" fmla="*/ 202869 h 202869"/>
              <a:gd name="connsiteX6" fmla="*/ 33065 w 1662633"/>
              <a:gd name="connsiteY6" fmla="*/ 198688 h 202869"/>
              <a:gd name="connsiteX7" fmla="*/ 0 w 1662633"/>
              <a:gd name="connsiteY7" fmla="*/ 165623 h 202869"/>
              <a:gd name="connsiteX8" fmla="*/ 0 w 1662633"/>
              <a:gd name="connsiteY8" fmla="*/ 33365 h 202869"/>
              <a:gd name="connsiteX0" fmla="*/ 0 w 1662633"/>
              <a:gd name="connsiteY0" fmla="*/ 33365 h 202869"/>
              <a:gd name="connsiteX1" fmla="*/ 33065 w 1662633"/>
              <a:gd name="connsiteY1" fmla="*/ 300 h 202869"/>
              <a:gd name="connsiteX2" fmla="*/ 1586292 w 1662633"/>
              <a:gd name="connsiteY2" fmla="*/ 300 h 202869"/>
              <a:gd name="connsiteX3" fmla="*/ 1662633 w 1662633"/>
              <a:gd name="connsiteY3" fmla="*/ 14902 h 202869"/>
              <a:gd name="connsiteX4" fmla="*/ 1535918 w 1662633"/>
              <a:gd name="connsiteY4" fmla="*/ 156778 h 202869"/>
              <a:gd name="connsiteX5" fmla="*/ 1454238 w 1662633"/>
              <a:gd name="connsiteY5" fmla="*/ 202869 h 202869"/>
              <a:gd name="connsiteX6" fmla="*/ 33065 w 1662633"/>
              <a:gd name="connsiteY6" fmla="*/ 198688 h 202869"/>
              <a:gd name="connsiteX7" fmla="*/ 0 w 1662633"/>
              <a:gd name="connsiteY7" fmla="*/ 165623 h 202869"/>
              <a:gd name="connsiteX8" fmla="*/ 0 w 1662633"/>
              <a:gd name="connsiteY8" fmla="*/ 33365 h 202869"/>
              <a:gd name="connsiteX0" fmla="*/ 0 w 1662633"/>
              <a:gd name="connsiteY0" fmla="*/ 33365 h 205711"/>
              <a:gd name="connsiteX1" fmla="*/ 33065 w 1662633"/>
              <a:gd name="connsiteY1" fmla="*/ 300 h 205711"/>
              <a:gd name="connsiteX2" fmla="*/ 1586292 w 1662633"/>
              <a:gd name="connsiteY2" fmla="*/ 300 h 205711"/>
              <a:gd name="connsiteX3" fmla="*/ 1662633 w 1662633"/>
              <a:gd name="connsiteY3" fmla="*/ 14902 h 205711"/>
              <a:gd name="connsiteX4" fmla="*/ 1535918 w 1662633"/>
              <a:gd name="connsiteY4" fmla="*/ 156778 h 205711"/>
              <a:gd name="connsiteX5" fmla="*/ 1470377 w 1662633"/>
              <a:gd name="connsiteY5" fmla="*/ 205711 h 205711"/>
              <a:gd name="connsiteX6" fmla="*/ 33065 w 1662633"/>
              <a:gd name="connsiteY6" fmla="*/ 198688 h 205711"/>
              <a:gd name="connsiteX7" fmla="*/ 0 w 1662633"/>
              <a:gd name="connsiteY7" fmla="*/ 165623 h 205711"/>
              <a:gd name="connsiteX8" fmla="*/ 0 w 1662633"/>
              <a:gd name="connsiteY8" fmla="*/ 33365 h 2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2633" h="205711">
                <a:moveTo>
                  <a:pt x="0" y="33365"/>
                </a:moveTo>
                <a:cubicBezTo>
                  <a:pt x="0" y="15104"/>
                  <a:pt x="14804" y="300"/>
                  <a:pt x="33065" y="300"/>
                </a:cubicBezTo>
                <a:lnTo>
                  <a:pt x="1586292" y="300"/>
                </a:lnTo>
                <a:cubicBezTo>
                  <a:pt x="1604553" y="300"/>
                  <a:pt x="1662633" y="-3359"/>
                  <a:pt x="1662633" y="14902"/>
                </a:cubicBezTo>
                <a:cubicBezTo>
                  <a:pt x="1662633" y="58988"/>
                  <a:pt x="1566836" y="119710"/>
                  <a:pt x="1535918" y="156778"/>
                </a:cubicBezTo>
                <a:cubicBezTo>
                  <a:pt x="1510288" y="178846"/>
                  <a:pt x="1488638" y="205711"/>
                  <a:pt x="1470377" y="205711"/>
                </a:cubicBezTo>
                <a:lnTo>
                  <a:pt x="33065" y="198688"/>
                </a:lnTo>
                <a:cubicBezTo>
                  <a:pt x="14804" y="198688"/>
                  <a:pt x="0" y="183884"/>
                  <a:pt x="0" y="165623"/>
                </a:cubicBezTo>
                <a:lnTo>
                  <a:pt x="0" y="33365"/>
                </a:lnTo>
                <a:close/>
              </a:path>
            </a:pathLst>
          </a:custGeom>
          <a:solidFill>
            <a:srgbClr val="FF9999"/>
          </a:solidFill>
          <a:ln w="19050" cap="flat" cmpd="sng" algn="ctr">
            <a:noFill/>
            <a:prstDash val="solid"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>
              <a:defRPr/>
            </a:pPr>
            <a:endParaRPr lang="ru-RU" sz="2100" kern="0">
              <a:solidFill>
                <a:prstClr val="white"/>
              </a:solidFill>
              <a:latin typeface="Palatino Linotype"/>
            </a:endParaRPr>
          </a:p>
        </p:txBody>
      </p:sp>
      <p:sp>
        <p:nvSpPr>
          <p:cNvPr id="286" name="Скругленный прямоугольник 285"/>
          <p:cNvSpPr/>
          <p:nvPr/>
        </p:nvSpPr>
        <p:spPr>
          <a:xfrm rot="2770301">
            <a:off x="3574670" y="1133613"/>
            <a:ext cx="124524" cy="83731"/>
          </a:xfrm>
          <a:prstGeom prst="roundRect">
            <a:avLst/>
          </a:prstGeom>
          <a:solidFill>
            <a:srgbClr val="FF9999"/>
          </a:solidFill>
          <a:ln w="19050" cap="flat" cmpd="sng" algn="ctr">
            <a:noFill/>
            <a:prstDash val="solid"/>
          </a:ln>
          <a:effectLst/>
        </p:spPr>
        <p:txBody>
          <a:bodyPr lIns="91341" tIns="45675" rIns="91341" bIns="45675" rtlCol="0" anchor="ctr"/>
          <a:lstStyle/>
          <a:p>
            <a:pPr algn="ctr" defTabSz="1217855">
              <a:defRPr/>
            </a:pPr>
            <a:endParaRPr lang="ru-RU" sz="2100" kern="0" dirty="0">
              <a:solidFill>
                <a:prstClr val="white"/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7346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Прямоугольник 334"/>
          <p:cNvSpPr/>
          <p:nvPr/>
        </p:nvSpPr>
        <p:spPr>
          <a:xfrm>
            <a:off x="-14513" y="-4555"/>
            <a:ext cx="12202588" cy="504000"/>
          </a:xfrm>
          <a:prstGeom prst="rect">
            <a:avLst/>
          </a:prstGeom>
          <a:blipFill>
            <a:blip r:embed="rId3" cstate="print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64885" tIns="32445" rIns="64885" bIns="32445" rtlCol="0" anchor="ctr">
            <a:noAutofit/>
          </a:bodyPr>
          <a:lstStyle/>
          <a:p>
            <a:pPr algn="ctr" defTabSz="609286">
              <a:defRPr/>
            </a:pPr>
            <a:endParaRPr lang="ru-RU" sz="1100" b="1" kern="0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6" name="TextBox 335"/>
          <p:cNvSpPr txBox="1"/>
          <p:nvPr/>
        </p:nvSpPr>
        <p:spPr>
          <a:xfrm>
            <a:off x="541867" y="42533"/>
            <a:ext cx="11000467" cy="384000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algn="ctr" defTabSz="60974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latin typeface="Arial" panose="020B0604020202020204" pitchFamily="34" charset="0"/>
                <a:cs typeface="Arial" panose="020B0604020202020204" pitchFamily="34" charset="0"/>
              </a:rPr>
              <a:t>Категории годности граждан к поступлению в резерв</a:t>
            </a:r>
          </a:p>
        </p:txBody>
      </p:sp>
      <p:sp>
        <p:nvSpPr>
          <p:cNvPr id="337" name="Номер слайда 1"/>
          <p:cNvSpPr txBox="1">
            <a:spLocks/>
          </p:cNvSpPr>
          <p:nvPr/>
        </p:nvSpPr>
        <p:spPr>
          <a:xfrm>
            <a:off x="11542333" y="45373"/>
            <a:ext cx="632228" cy="461736"/>
          </a:xfrm>
          <a:prstGeom prst="ellipse">
            <a:avLst/>
          </a:prstGeom>
          <a:noFill/>
          <a:ln w="6350" cap="rnd" cmpd="dbl">
            <a:noFill/>
            <a:rou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2800" b="1" cap="all">
                <a:ln w="0"/>
                <a:gradFill flip="none">
                  <a:gsLst>
                    <a:gs pos="0">
                      <a:srgbClr val="629DD1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629DD1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629DD1">
                        <a:shade val="65000"/>
                        <a:satMod val="130000"/>
                      </a:srgbClr>
                    </a:gs>
                    <a:gs pos="92000">
                      <a:srgbClr val="629DD1">
                        <a:shade val="50000"/>
                        <a:satMod val="120000"/>
                      </a:srgbClr>
                    </a:gs>
                    <a:gs pos="100000">
                      <a:srgbClr val="629DD1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defRPr>
            </a:lvl1pPr>
          </a:lstStyle>
          <a:p>
            <a:pPr algn="ctr" defTabSz="818266">
              <a:lnSpc>
                <a:spcPct val="80000"/>
              </a:lnSpc>
              <a:defRPr/>
            </a:pPr>
            <a:r>
              <a:rPr lang="en-US" sz="2600" kern="0" cap="none" dirty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latin typeface="Arial Narrow" panose="020B0606020202030204" pitchFamily="34" charset="0"/>
                <a:cs typeface="Arial" pitchFamily="34" charset="0"/>
              </a:rPr>
              <a:t>2</a:t>
            </a:r>
            <a:endParaRPr lang="ru-RU" sz="2600" kern="0" cap="none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112" name="Скругленный прямоугольник 111"/>
          <p:cNvSpPr/>
          <p:nvPr/>
        </p:nvSpPr>
        <p:spPr>
          <a:xfrm>
            <a:off x="207034" y="986869"/>
            <a:ext cx="11559396" cy="2489150"/>
          </a:xfrm>
          <a:prstGeom prst="roundRect">
            <a:avLst>
              <a:gd name="adj" fmla="val 6054"/>
            </a:avLst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solidFill>
              <a:srgbClr val="C00000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indent="143988" algn="just">
              <a:lnSpc>
                <a:spcPct val="95000"/>
              </a:lnSpc>
            </a:pPr>
            <a:r>
              <a:rPr lang="ru-RU" sz="1400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Освидетельствование граждан при поступлении в резерв возлагается </a:t>
            </a:r>
            <a:r>
              <a:rPr lang="ru-RU" sz="1400" b="1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военно-врачебные комиссии военных комиссариатов</a:t>
            </a:r>
            <a:r>
              <a:rPr lang="ru-RU" sz="1400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муниципальных образований.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43988" algn="just">
              <a:lnSpc>
                <a:spcPct val="95000"/>
              </a:lnSpc>
            </a:pPr>
            <a:r>
              <a:rPr lang="ru-RU" sz="1400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Военно-врачебная комиссия при необходимости </a:t>
            </a:r>
            <a:r>
              <a:rPr lang="ru-RU" sz="1400" b="1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выносит</a:t>
            </a:r>
            <a:r>
              <a:rPr lang="ru-RU" sz="1400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 отношении гражданина, поступающего в резерв, </a:t>
            </a:r>
            <a:r>
              <a:rPr lang="ru-RU" sz="1400" b="1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заключение о годности к военной службе</a:t>
            </a:r>
            <a:r>
              <a:rPr lang="ru-RU" sz="1400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 конкретном роде войск Вооруженных Сил, обучению (военной службе) по конкретной военно-учетной специальности.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43988" algn="just">
              <a:lnSpc>
                <a:spcPct val="95000"/>
              </a:lnSpc>
            </a:pPr>
            <a:r>
              <a:rPr lang="ru-RU" sz="1400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результатам освидетельствования на основании заключений врачей-специалистов </a:t>
            </a:r>
            <a:r>
              <a:rPr lang="ru-RU" sz="1400" b="1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дается заключение о годности к военной службе</a:t>
            </a:r>
            <a:r>
              <a:rPr lang="ru-RU" sz="1400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 следующим категориям: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43988" algn="just">
              <a:lnSpc>
                <a:spcPct val="95000"/>
              </a:lnSpc>
            </a:pPr>
            <a:r>
              <a:rPr lang="ru-RU" sz="1400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 - годен к военной службе;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43988" algn="just">
              <a:lnSpc>
                <a:spcPct val="95000"/>
              </a:lnSpc>
            </a:pPr>
            <a:r>
              <a:rPr lang="ru-RU" sz="1400" spc="-3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 - годен к военной службе с незначительными</a:t>
            </a:r>
            <a:r>
              <a:rPr lang="ru-RU" sz="1400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ограничениями;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43988" algn="just">
              <a:lnSpc>
                <a:spcPct val="95000"/>
              </a:lnSpc>
            </a:pPr>
            <a:r>
              <a:rPr lang="ru-RU" sz="1400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- ограниченно годен к военной службе;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43988" algn="just">
              <a:lnSpc>
                <a:spcPct val="95000"/>
              </a:lnSpc>
            </a:pPr>
            <a:r>
              <a:rPr lang="ru-RU" sz="1400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 - временно не годен к военной службе;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43988" algn="just">
              <a:lnSpc>
                <a:spcPct val="95000"/>
              </a:lnSpc>
            </a:pPr>
            <a:r>
              <a:rPr lang="ru-RU" sz="1400" spc="-15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 - не годен к военной службе.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41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998" y="-18256"/>
            <a:ext cx="582641" cy="568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4" name="Группа 53"/>
          <p:cNvGrpSpPr/>
          <p:nvPr/>
        </p:nvGrpSpPr>
        <p:grpSpPr>
          <a:xfrm>
            <a:off x="8395006" y="4101126"/>
            <a:ext cx="2692715" cy="2489150"/>
            <a:chOff x="12858153" y="-1657146"/>
            <a:chExt cx="1949416" cy="1194748"/>
          </a:xfrm>
        </p:grpSpPr>
        <p:sp>
          <p:nvSpPr>
            <p:cNvPr id="55" name="Скругленный прямоугольник 54"/>
            <p:cNvSpPr/>
            <p:nvPr/>
          </p:nvSpPr>
          <p:spPr>
            <a:xfrm>
              <a:off x="12858153" y="-1657146"/>
              <a:ext cx="1949416" cy="1194748"/>
            </a:xfrm>
            <a:prstGeom prst="roundRect">
              <a:avLst>
                <a:gd name="adj" fmla="val 6054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635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algn="ctr" defTabSz="1623278">
                <a:defRPr/>
              </a:pPr>
              <a:endParaRPr lang="ru-RU" sz="1400" b="1" kern="0" dirty="0">
                <a:solidFill>
                  <a:prstClr val="black">
                    <a:alpha val="82000"/>
                  </a:prst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 Box 42"/>
            <p:cNvSpPr txBox="1">
              <a:spLocks noChangeArrowheads="1"/>
            </p:cNvSpPr>
            <p:nvPr/>
          </p:nvSpPr>
          <p:spPr bwMode="auto">
            <a:xfrm>
              <a:off x="12867157" y="-871265"/>
              <a:ext cx="1915737" cy="21103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 anchor="ctr" anchorCtr="1">
              <a:spAutoFit/>
            </a:bodyPr>
            <a:lstStyle>
              <a:defPPr>
                <a:defRPr lang="ru-RU"/>
              </a:defPPr>
              <a:lvl1pPr algn="ctr" defTabSz="696913" eaLnBrk="0" fontAlgn="auto" hangingPunct="0">
                <a:spcBef>
                  <a:spcPct val="50000"/>
                </a:spcBef>
                <a:spcAft>
                  <a:spcPts val="0"/>
                </a:spcAft>
                <a:defRPr sz="900" b="1" kern="0">
                  <a:solidFill>
                    <a:sysClr val="windowText" lastClr="000000"/>
                  </a:solidFill>
                  <a:latin typeface="Arial Narrow" pitchFamily="34" charset="0"/>
                  <a:cs typeface="Arial" pitchFamily="34" charset="0"/>
                </a:defRPr>
              </a:lvl1pPr>
              <a:lvl2pPr marL="742950" indent="-285750" defTabSz="696913" eaLnBrk="0" hangingPunct="0">
                <a:defRPr sz="2500">
                  <a:cs typeface="Arial" charset="0"/>
                </a:defRPr>
              </a:lvl2pPr>
              <a:lvl3pPr marL="1143000" indent="-228600" defTabSz="696913" eaLnBrk="0" hangingPunct="0">
                <a:defRPr sz="2500">
                  <a:cs typeface="Arial" charset="0"/>
                </a:defRPr>
              </a:lvl3pPr>
              <a:lvl4pPr marL="1600200" indent="-228600" defTabSz="696913" eaLnBrk="0" hangingPunct="0">
                <a:defRPr sz="2500">
                  <a:cs typeface="Arial" charset="0"/>
                </a:defRPr>
              </a:lvl4pPr>
              <a:lvl5pPr marL="2057400" indent="-228600" defTabSz="696913" eaLnBrk="0" hangingPunct="0">
                <a:defRPr sz="2500">
                  <a:cs typeface="Arial" charset="0"/>
                </a:defRPr>
              </a:lvl5pPr>
              <a:lvl6pPr marL="25146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6pPr>
              <a:lvl7pPr marL="29718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7pPr>
              <a:lvl8pPr marL="34290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8pPr>
              <a:lvl9pPr marL="38862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9pPr>
            </a:lstStyle>
            <a:p>
              <a:pPr defTabSz="928189">
                <a:spcBef>
                  <a:spcPts val="0"/>
                </a:spcBef>
                <a:defRPr/>
              </a:pPr>
              <a:r>
                <a:rPr lang="ru-RU" sz="1400" b="0" kern="1200" spc="-15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ограниченно годен </a:t>
              </a:r>
            </a:p>
            <a:p>
              <a:pPr defTabSz="928189">
                <a:spcBef>
                  <a:spcPts val="0"/>
                </a:spcBef>
                <a:defRPr/>
              </a:pPr>
              <a:r>
                <a:rPr lang="ru-RU" sz="1400" b="0" kern="1200" spc="-15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к военной службе</a:t>
              </a:r>
              <a:endParaRPr lang="ru-RU" sz="1400" dirty="0"/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4484155" y="4101126"/>
            <a:ext cx="2692715" cy="2489150"/>
            <a:chOff x="12858153" y="-1657146"/>
            <a:chExt cx="1949416" cy="1194748"/>
          </a:xfrm>
        </p:grpSpPr>
        <p:sp>
          <p:nvSpPr>
            <p:cNvPr id="59" name="Скругленный прямоугольник 58"/>
            <p:cNvSpPr/>
            <p:nvPr/>
          </p:nvSpPr>
          <p:spPr>
            <a:xfrm>
              <a:off x="12858153" y="-1657146"/>
              <a:ext cx="1949416" cy="1194748"/>
            </a:xfrm>
            <a:prstGeom prst="roundRect">
              <a:avLst>
                <a:gd name="adj" fmla="val 6054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635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algn="ctr" defTabSz="1623278">
                <a:defRPr/>
              </a:pPr>
              <a:endParaRPr lang="ru-RU" sz="1400" b="1" kern="0" dirty="0">
                <a:solidFill>
                  <a:prstClr val="black">
                    <a:alpha val="82000"/>
                  </a:prst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 Box 42"/>
            <p:cNvSpPr txBox="1">
              <a:spLocks noChangeArrowheads="1"/>
            </p:cNvSpPr>
            <p:nvPr/>
          </p:nvSpPr>
          <p:spPr bwMode="auto">
            <a:xfrm>
              <a:off x="12867157" y="-924025"/>
              <a:ext cx="1915737" cy="31655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 anchor="ctr" anchorCtr="1">
              <a:spAutoFit/>
            </a:bodyPr>
            <a:lstStyle>
              <a:defPPr>
                <a:defRPr lang="ru-RU"/>
              </a:defPPr>
              <a:lvl1pPr algn="ctr" defTabSz="696913" eaLnBrk="0" fontAlgn="auto" hangingPunct="0">
                <a:spcBef>
                  <a:spcPct val="50000"/>
                </a:spcBef>
                <a:spcAft>
                  <a:spcPts val="0"/>
                </a:spcAft>
                <a:defRPr sz="900" b="1" kern="0">
                  <a:solidFill>
                    <a:sysClr val="windowText" lastClr="000000"/>
                  </a:solidFill>
                  <a:latin typeface="Arial Narrow" pitchFamily="34" charset="0"/>
                  <a:cs typeface="Arial" pitchFamily="34" charset="0"/>
                </a:defRPr>
              </a:lvl1pPr>
              <a:lvl2pPr marL="742950" indent="-285750" defTabSz="696913" eaLnBrk="0" hangingPunct="0">
                <a:defRPr sz="2500">
                  <a:cs typeface="Arial" charset="0"/>
                </a:defRPr>
              </a:lvl2pPr>
              <a:lvl3pPr marL="1143000" indent="-228600" defTabSz="696913" eaLnBrk="0" hangingPunct="0">
                <a:defRPr sz="2500">
                  <a:cs typeface="Arial" charset="0"/>
                </a:defRPr>
              </a:lvl3pPr>
              <a:lvl4pPr marL="1600200" indent="-228600" defTabSz="696913" eaLnBrk="0" hangingPunct="0">
                <a:defRPr sz="2500">
                  <a:cs typeface="Arial" charset="0"/>
                </a:defRPr>
              </a:lvl4pPr>
              <a:lvl5pPr marL="2057400" indent="-228600" defTabSz="696913" eaLnBrk="0" hangingPunct="0">
                <a:defRPr sz="2500">
                  <a:cs typeface="Arial" charset="0"/>
                </a:defRPr>
              </a:lvl5pPr>
              <a:lvl6pPr marL="25146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6pPr>
              <a:lvl7pPr marL="29718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7pPr>
              <a:lvl8pPr marL="34290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8pPr>
              <a:lvl9pPr marL="38862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9pPr>
            </a:lstStyle>
            <a:p>
              <a:pPr defTabSz="928189">
                <a:spcBef>
                  <a:spcPts val="0"/>
                </a:spcBef>
                <a:defRPr/>
              </a:pPr>
              <a:r>
                <a:rPr lang="ru-RU" sz="1400" b="0" kern="1200" spc="-3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Годен к военной службе </a:t>
              </a:r>
            </a:p>
            <a:p>
              <a:pPr defTabSz="928189">
                <a:spcBef>
                  <a:spcPts val="0"/>
                </a:spcBef>
                <a:defRPr/>
              </a:pPr>
              <a:r>
                <a:rPr lang="ru-RU" sz="1400" b="0" kern="1200" spc="-3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с незначительными</a:t>
              </a:r>
              <a:r>
                <a:rPr lang="ru-RU" sz="1400" b="0" kern="1200" spc="-15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 ограничениями</a:t>
              </a:r>
              <a:endParaRPr lang="ru-RU" sz="1400" dirty="0"/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742245" y="4101126"/>
            <a:ext cx="2692715" cy="2489150"/>
            <a:chOff x="12858153" y="-1657146"/>
            <a:chExt cx="1949416" cy="1194748"/>
          </a:xfrm>
        </p:grpSpPr>
        <p:sp>
          <p:nvSpPr>
            <p:cNvPr id="75" name="Скругленный прямоугольник 74"/>
            <p:cNvSpPr/>
            <p:nvPr/>
          </p:nvSpPr>
          <p:spPr>
            <a:xfrm>
              <a:off x="12858153" y="-1657146"/>
              <a:ext cx="1949416" cy="1194748"/>
            </a:xfrm>
            <a:prstGeom prst="roundRect">
              <a:avLst>
                <a:gd name="adj" fmla="val 6054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635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algn="ctr" defTabSz="1623278">
                <a:defRPr/>
              </a:pPr>
              <a:endParaRPr lang="ru-RU" sz="1400" b="1" kern="0" dirty="0">
                <a:solidFill>
                  <a:prstClr val="black">
                    <a:alpha val="82000"/>
                  </a:prstClr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Text Box 42"/>
            <p:cNvSpPr txBox="1">
              <a:spLocks noChangeArrowheads="1"/>
            </p:cNvSpPr>
            <p:nvPr/>
          </p:nvSpPr>
          <p:spPr bwMode="auto">
            <a:xfrm>
              <a:off x="12867157" y="-815868"/>
              <a:ext cx="1915737" cy="10024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 anchor="ctr" anchorCtr="1">
              <a:spAutoFit/>
            </a:bodyPr>
            <a:lstStyle>
              <a:defPPr>
                <a:defRPr lang="ru-RU"/>
              </a:defPPr>
              <a:lvl1pPr algn="ctr" defTabSz="696913" eaLnBrk="0" fontAlgn="auto" hangingPunct="0">
                <a:spcBef>
                  <a:spcPct val="50000"/>
                </a:spcBef>
                <a:spcAft>
                  <a:spcPts val="0"/>
                </a:spcAft>
                <a:defRPr sz="900" b="1" kern="0">
                  <a:solidFill>
                    <a:sysClr val="windowText" lastClr="000000"/>
                  </a:solidFill>
                  <a:latin typeface="Arial Narrow" pitchFamily="34" charset="0"/>
                  <a:cs typeface="Arial" pitchFamily="34" charset="0"/>
                </a:defRPr>
              </a:lvl1pPr>
              <a:lvl2pPr marL="742950" indent="-285750" defTabSz="696913" eaLnBrk="0" hangingPunct="0">
                <a:defRPr sz="2500">
                  <a:cs typeface="Arial" charset="0"/>
                </a:defRPr>
              </a:lvl2pPr>
              <a:lvl3pPr marL="1143000" indent="-228600" defTabSz="696913" eaLnBrk="0" hangingPunct="0">
                <a:defRPr sz="2500">
                  <a:cs typeface="Arial" charset="0"/>
                </a:defRPr>
              </a:lvl3pPr>
              <a:lvl4pPr marL="1600200" indent="-228600" defTabSz="696913" eaLnBrk="0" hangingPunct="0">
                <a:defRPr sz="2500">
                  <a:cs typeface="Arial" charset="0"/>
                </a:defRPr>
              </a:lvl4pPr>
              <a:lvl5pPr marL="2057400" indent="-228600" defTabSz="696913" eaLnBrk="0" hangingPunct="0">
                <a:defRPr sz="2500">
                  <a:cs typeface="Arial" charset="0"/>
                </a:defRPr>
              </a:lvl5pPr>
              <a:lvl6pPr marL="25146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6pPr>
              <a:lvl7pPr marL="29718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7pPr>
              <a:lvl8pPr marL="34290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8pPr>
              <a:lvl9pPr marL="38862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9pPr>
            </a:lstStyle>
            <a:p>
              <a:pPr indent="143988" algn="just" defTabSz="913093" eaLnBrk="1" hangingPunct="1">
                <a:lnSpc>
                  <a:spcPct val="95000"/>
                </a:lnSpc>
                <a:spcBef>
                  <a:spcPts val="0"/>
                </a:spcBef>
              </a:pPr>
              <a:r>
                <a:rPr lang="ru-RU" sz="1400" b="0" kern="1200" spc="-15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Годен к военной службе</a:t>
              </a:r>
              <a:endParaRPr lang="ru-RU" sz="1400" b="0" kern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7" name="Text Box 42"/>
            <p:cNvSpPr txBox="1">
              <a:spLocks noChangeArrowheads="1"/>
            </p:cNvSpPr>
            <p:nvPr/>
          </p:nvSpPr>
          <p:spPr bwMode="auto">
            <a:xfrm>
              <a:off x="13342218" y="-1435058"/>
              <a:ext cx="873527" cy="44318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 anchor="ctr" anchorCtr="1">
              <a:spAutoFit/>
            </a:bodyPr>
            <a:lstStyle>
              <a:defPPr>
                <a:defRPr lang="ru-RU"/>
              </a:defPPr>
              <a:lvl1pPr algn="ctr" defTabSz="696913" eaLnBrk="0" fontAlgn="auto" hangingPunct="0">
                <a:spcBef>
                  <a:spcPct val="50000"/>
                </a:spcBef>
                <a:spcAft>
                  <a:spcPts val="0"/>
                </a:spcAft>
                <a:defRPr sz="900" b="1" kern="0">
                  <a:solidFill>
                    <a:sysClr val="windowText" lastClr="000000"/>
                  </a:solidFill>
                  <a:latin typeface="Arial Narrow" pitchFamily="34" charset="0"/>
                  <a:cs typeface="Arial" pitchFamily="34" charset="0"/>
                </a:defRPr>
              </a:lvl1pPr>
              <a:lvl2pPr marL="742950" indent="-285750" defTabSz="696913" eaLnBrk="0" hangingPunct="0">
                <a:defRPr sz="2500">
                  <a:cs typeface="Arial" charset="0"/>
                </a:defRPr>
              </a:lvl2pPr>
              <a:lvl3pPr marL="1143000" indent="-228600" defTabSz="696913" eaLnBrk="0" hangingPunct="0">
                <a:defRPr sz="2500">
                  <a:cs typeface="Arial" charset="0"/>
                </a:defRPr>
              </a:lvl3pPr>
              <a:lvl4pPr marL="1600200" indent="-228600" defTabSz="696913" eaLnBrk="0" hangingPunct="0">
                <a:defRPr sz="2500">
                  <a:cs typeface="Arial" charset="0"/>
                </a:defRPr>
              </a:lvl4pPr>
              <a:lvl5pPr marL="2057400" indent="-228600" defTabSz="696913" eaLnBrk="0" hangingPunct="0">
                <a:defRPr sz="2500">
                  <a:cs typeface="Arial" charset="0"/>
                </a:defRPr>
              </a:lvl5pPr>
              <a:lvl6pPr marL="25146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6pPr>
              <a:lvl7pPr marL="29718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7pPr>
              <a:lvl8pPr marL="34290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8pPr>
              <a:lvl9pPr marL="3886200" indent="-228600" defTabSz="696913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cs typeface="Arial" charset="0"/>
                </a:defRPr>
              </a:lvl9pPr>
            </a:lstStyle>
            <a:p>
              <a:pPr defTabSz="928189">
                <a:spcBef>
                  <a:spcPts val="0"/>
                </a:spcBef>
                <a:defRPr/>
              </a:pPr>
              <a:r>
                <a:rPr lang="ru-RU" sz="6000" dirty="0"/>
                <a:t>А</a:t>
              </a:r>
            </a:p>
          </p:txBody>
        </p:sp>
      </p:grpSp>
      <p:sp>
        <p:nvSpPr>
          <p:cNvPr id="80" name="Скругленный прямоугольник 79"/>
          <p:cNvSpPr/>
          <p:nvPr/>
        </p:nvSpPr>
        <p:spPr>
          <a:xfrm>
            <a:off x="754681" y="3579966"/>
            <a:ext cx="10333039" cy="428019"/>
          </a:xfrm>
          <a:prstGeom prst="roundRect">
            <a:avLst>
              <a:gd name="adj" fmla="val 6054"/>
            </a:avLst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solidFill>
              <a:srgbClr val="C00000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indent="143988" algn="ctr">
              <a:lnSpc>
                <a:spcPct val="95000"/>
              </a:lnSpc>
            </a:pPr>
            <a:r>
              <a:rPr lang="ru-RU" sz="1800" spc="-15" dirty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В мобилизационный людской резерв могут быть зачислены граждане, </a:t>
            </a:r>
            <a:r>
              <a:rPr lang="ru-RU" sz="1800" b="1" spc="-15" dirty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имеющие категорию годности:</a:t>
            </a:r>
            <a:endParaRPr lang="ru-RU" sz="1800" b="1" kern="0" dirty="0">
              <a:solidFill>
                <a:prstClr val="black">
                  <a:alpha val="82000"/>
                </a:prst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  <a:cs typeface="Arial" panose="020B0604020202020204" pitchFamily="34" charset="0"/>
            </a:endParaRPr>
          </a:p>
        </p:txBody>
      </p:sp>
      <p:sp>
        <p:nvSpPr>
          <p:cNvPr id="83" name="Text Box 42"/>
          <p:cNvSpPr txBox="1">
            <a:spLocks noChangeArrowheads="1"/>
          </p:cNvSpPr>
          <p:nvPr/>
        </p:nvSpPr>
        <p:spPr bwMode="auto">
          <a:xfrm>
            <a:off x="5158197" y="4563826"/>
            <a:ext cx="1206597" cy="92333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ctr" anchorCtr="1">
            <a:spAutoFit/>
          </a:bodyPr>
          <a:lstStyle>
            <a:defPPr>
              <a:defRPr lang="ru-RU"/>
            </a:defPPr>
            <a:lvl1pPr algn="ctr" defTabSz="696913" eaLnBrk="0" fontAlgn="auto" hangingPunct="0">
              <a:spcBef>
                <a:spcPct val="50000"/>
              </a:spcBef>
              <a:spcAft>
                <a:spcPts val="0"/>
              </a:spcAft>
              <a:defRPr sz="900" b="1" kern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defTabSz="696913" eaLnBrk="0" hangingPunct="0">
              <a:defRPr sz="2500">
                <a:cs typeface="Arial" charset="0"/>
              </a:defRPr>
            </a:lvl2pPr>
            <a:lvl3pPr marL="1143000" indent="-228600" defTabSz="696913" eaLnBrk="0" hangingPunct="0">
              <a:defRPr sz="2500">
                <a:cs typeface="Arial" charset="0"/>
              </a:defRPr>
            </a:lvl3pPr>
            <a:lvl4pPr marL="1600200" indent="-228600" defTabSz="696913" eaLnBrk="0" hangingPunct="0">
              <a:defRPr sz="2500">
                <a:cs typeface="Arial" charset="0"/>
              </a:defRPr>
            </a:lvl4pPr>
            <a:lvl5pPr marL="2057400" indent="-228600" defTabSz="696913" eaLnBrk="0" hangingPunct="0">
              <a:defRPr sz="2500">
                <a:cs typeface="Arial" charset="0"/>
              </a:defRPr>
            </a:lvl5pPr>
            <a:lvl6pPr marL="25146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6pPr>
            <a:lvl7pPr marL="29718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7pPr>
            <a:lvl8pPr marL="34290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8pPr>
            <a:lvl9pPr marL="38862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9pPr>
          </a:lstStyle>
          <a:p>
            <a:pPr defTabSz="928189">
              <a:spcBef>
                <a:spcPts val="0"/>
              </a:spcBef>
              <a:defRPr/>
            </a:pPr>
            <a:r>
              <a:rPr lang="ru-RU" sz="6000" dirty="0"/>
              <a:t>Б</a:t>
            </a:r>
          </a:p>
        </p:txBody>
      </p:sp>
      <p:sp>
        <p:nvSpPr>
          <p:cNvPr id="84" name="Text Box 42"/>
          <p:cNvSpPr txBox="1">
            <a:spLocks noChangeArrowheads="1"/>
          </p:cNvSpPr>
          <p:nvPr/>
        </p:nvSpPr>
        <p:spPr bwMode="auto">
          <a:xfrm>
            <a:off x="9127232" y="4584861"/>
            <a:ext cx="1206597" cy="92333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ctr" anchorCtr="1">
            <a:spAutoFit/>
          </a:bodyPr>
          <a:lstStyle>
            <a:defPPr>
              <a:defRPr lang="ru-RU"/>
            </a:defPPr>
            <a:lvl1pPr algn="ctr" defTabSz="696913" eaLnBrk="0" fontAlgn="auto" hangingPunct="0">
              <a:spcBef>
                <a:spcPct val="50000"/>
              </a:spcBef>
              <a:spcAft>
                <a:spcPts val="0"/>
              </a:spcAft>
              <a:defRPr sz="900" b="1" kern="0">
                <a:solidFill>
                  <a:sysClr val="windowText" lastClr="000000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defTabSz="696913" eaLnBrk="0" hangingPunct="0">
              <a:defRPr sz="2500">
                <a:cs typeface="Arial" charset="0"/>
              </a:defRPr>
            </a:lvl2pPr>
            <a:lvl3pPr marL="1143000" indent="-228600" defTabSz="696913" eaLnBrk="0" hangingPunct="0">
              <a:defRPr sz="2500">
                <a:cs typeface="Arial" charset="0"/>
              </a:defRPr>
            </a:lvl3pPr>
            <a:lvl4pPr marL="1600200" indent="-228600" defTabSz="696913" eaLnBrk="0" hangingPunct="0">
              <a:defRPr sz="2500">
                <a:cs typeface="Arial" charset="0"/>
              </a:defRPr>
            </a:lvl4pPr>
            <a:lvl5pPr marL="2057400" indent="-228600" defTabSz="696913" eaLnBrk="0" hangingPunct="0">
              <a:defRPr sz="2500">
                <a:cs typeface="Arial" charset="0"/>
              </a:defRPr>
            </a:lvl5pPr>
            <a:lvl6pPr marL="25146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6pPr>
            <a:lvl7pPr marL="29718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7pPr>
            <a:lvl8pPr marL="34290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8pPr>
            <a:lvl9pPr marL="3886200" indent="-228600" defTabSz="696913" eaLnBrk="0" fontAlgn="base" hangingPunct="0">
              <a:spcBef>
                <a:spcPct val="0"/>
              </a:spcBef>
              <a:spcAft>
                <a:spcPct val="0"/>
              </a:spcAft>
              <a:defRPr sz="2500">
                <a:cs typeface="Arial" charset="0"/>
              </a:defRPr>
            </a:lvl9pPr>
          </a:lstStyle>
          <a:p>
            <a:pPr defTabSz="928189">
              <a:spcBef>
                <a:spcPts val="0"/>
              </a:spcBef>
              <a:defRPr/>
            </a:pPr>
            <a:r>
              <a:rPr lang="ru-RU" sz="6000" dirty="0"/>
              <a:t>В</a:t>
            </a:r>
          </a:p>
        </p:txBody>
      </p:sp>
    </p:spTree>
    <p:extLst>
      <p:ext uri="{BB962C8B-B14F-4D97-AF65-F5344CB8AC3E}">
        <p14:creationId xmlns:p14="http://schemas.microsoft.com/office/powerpoint/2010/main" xmlns="" val="36887458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0238"/>
          <a:stretch/>
        </p:blipFill>
        <p:spPr bwMode="auto">
          <a:xfrm>
            <a:off x="4033005" y="699810"/>
            <a:ext cx="8203792" cy="6200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8" name="Прямоугольник 467"/>
          <p:cNvSpPr/>
          <p:nvPr/>
        </p:nvSpPr>
        <p:spPr>
          <a:xfrm>
            <a:off x="3050661" y="2337524"/>
            <a:ext cx="4594639" cy="616857"/>
          </a:xfrm>
          <a:prstGeom prst="rect">
            <a:avLst/>
          </a:prstGeom>
          <a:gradFill>
            <a:gsLst>
              <a:gs pos="0">
                <a:sysClr val="window" lastClr="FFFFFF">
                  <a:lumMod val="75000"/>
                </a:sysClr>
              </a:gs>
              <a:gs pos="100000">
                <a:sysClr val="window" lastClr="FFFFFF">
                  <a:alpha val="0"/>
                </a:sysClr>
              </a:gs>
            </a:gsLst>
            <a:lin ang="16200000" scaled="0"/>
          </a:gradFill>
          <a:ln w="25400" cap="flat" cmpd="sng" algn="ctr">
            <a:noFill/>
            <a:prstDash val="solid"/>
          </a:ln>
          <a:effectLst/>
        </p:spPr>
        <p:txBody>
          <a:bodyPr lIns="91341" tIns="45675" rIns="91341" bIns="45675" rtlCol="0" anchor="ctr"/>
          <a:lstStyle/>
          <a:p>
            <a:pPr algn="ctr" defTabSz="913410">
              <a:defRPr/>
            </a:pPr>
            <a:endParaRPr lang="ru-RU" sz="18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9" name="Прямоугольник 468"/>
          <p:cNvSpPr/>
          <p:nvPr/>
        </p:nvSpPr>
        <p:spPr>
          <a:xfrm>
            <a:off x="221219" y="6012806"/>
            <a:ext cx="3359313" cy="707886"/>
          </a:xfrm>
          <a:prstGeom prst="rect">
            <a:avLst/>
          </a:prstGeom>
          <a:noFill/>
        </p:spPr>
        <p:txBody>
          <a:bodyPr wrap="square" lIns="91341" tIns="45675" rIns="91341" bIns="45675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13410"/>
            <a:r>
              <a:rPr lang="ru-RU" sz="4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Arial Black" panose="020B0A04020102020204" pitchFamily="34" charset="0"/>
                <a:cs typeface="Aparajita" panose="020B0604020202020204" pitchFamily="34" charset="0"/>
              </a:rPr>
              <a:t>БАРС</a:t>
            </a:r>
          </a:p>
        </p:txBody>
      </p:sp>
      <p:sp>
        <p:nvSpPr>
          <p:cNvPr id="470" name="Прямоугольник 469"/>
          <p:cNvSpPr/>
          <p:nvPr/>
        </p:nvSpPr>
        <p:spPr>
          <a:xfrm>
            <a:off x="898392" y="5424851"/>
            <a:ext cx="2084225" cy="927726"/>
          </a:xfrm>
          <a:prstGeom prst="rect">
            <a:avLst/>
          </a:prstGeom>
          <a:noFill/>
        </p:spPr>
        <p:txBody>
          <a:bodyPr wrap="none" lIns="91341" tIns="45675" rIns="91341" bIns="45675">
            <a:spAutoFit/>
          </a:bodyPr>
          <a:lstStyle/>
          <a:p>
            <a:pPr algn="ctr" defTabSz="913410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_StamperRg&amp;Bt" panose="040F0703050807070607" pitchFamily="82" charset="-52"/>
              </a:rPr>
              <a:t>ПРОЕКТ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-87073" y="699817"/>
            <a:ext cx="4269020" cy="6233385"/>
            <a:chOff x="-87073" y="699809"/>
            <a:chExt cx="4269020" cy="6143678"/>
          </a:xfrm>
        </p:grpSpPr>
        <p:pic>
          <p:nvPicPr>
            <p:cNvPr id="467" name="Рисунок 46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1042" r="137"/>
            <a:stretch/>
          </p:blipFill>
          <p:spPr>
            <a:xfrm flipH="1">
              <a:off x="-72570" y="699809"/>
              <a:ext cx="4240003" cy="614367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72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backgroundRemoval t="7853" b="90000" l="9956" r="100000">
                          <a14:foregroundMark x1="12444" y1="29755" x2="27644" y2="28589"/>
                          <a14:foregroundMark x1="98578" y1="63804" x2="97689" y2="70491"/>
                          <a14:backgroundMark x1="39556" y1="32086" x2="26578" y2="32515"/>
                          <a14:backgroundMark x1="33778" y1="24233" x2="18756" y2="21902"/>
                          <a14:backgroundMark x1="18756" y1="21902" x2="16711" y2="24356"/>
                          <a14:backgroundMark x1="36533" y1="24356" x2="44622" y2="24233"/>
                        </a14:backgroundRemoval>
                      </a14:imgEffect>
                      <a14:imgEffect>
                        <a14:saturation sat="0"/>
                      </a14:imgEffect>
                      <a14:imgEffect>
                        <a14:brightnessContrast bright="3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7073" y="715222"/>
              <a:ext cx="4269020" cy="59160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73" name="Рисунок 472">
            <a:extLst>
              <a:ext uri="{FF2B5EF4-FFF2-40B4-BE49-F238E27FC236}">
                <a16:creationId xmlns="" xmlns:a16="http://schemas.microsoft.com/office/drawing/2014/main" id="{43C0F57B-5B96-4130-818D-54FEE1119D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9810" y="4931601"/>
            <a:ext cx="1714499" cy="1714499"/>
          </a:xfrm>
          <a:prstGeom prst="rect">
            <a:avLst/>
          </a:prstGeom>
        </p:spPr>
      </p:pic>
      <p:grpSp>
        <p:nvGrpSpPr>
          <p:cNvPr id="38" name="Группа 37"/>
          <p:cNvGrpSpPr/>
          <p:nvPr/>
        </p:nvGrpSpPr>
        <p:grpSpPr>
          <a:xfrm>
            <a:off x="-8548" y="-17907"/>
            <a:ext cx="12200634" cy="549012"/>
            <a:chOff x="-8547" y="-17910"/>
            <a:chExt cx="12200633" cy="674919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-8547" y="-17910"/>
              <a:ext cx="12192003" cy="67491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  <a:ln w="952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 prstMaterial="dkEdge"/>
          </p:spPr>
          <p:txBody>
            <a:bodyPr wrap="square" lIns="103096" tIns="51545" rIns="103096" bIns="51545" rtlCol="0" anchor="ctr">
              <a:noAutofit/>
            </a:bodyPr>
            <a:lstStyle/>
            <a:p>
              <a:pPr algn="ctr" defTabSz="931731">
                <a:defRPr/>
              </a:pPr>
              <a:endParaRPr lang="ru-RU" sz="1600" b="1" kern="0" dirty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0" name="Рисунок 3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861062" y="59536"/>
              <a:ext cx="1331024" cy="545324"/>
            </a:xfrm>
            <a:prstGeom prst="rect">
              <a:avLst/>
            </a:prstGeom>
          </p:spPr>
        </p:pic>
        <p:sp>
          <p:nvSpPr>
            <p:cNvPr id="41" name="Прямоугольник 40"/>
            <p:cNvSpPr/>
            <p:nvPr/>
          </p:nvSpPr>
          <p:spPr>
            <a:xfrm>
              <a:off x="0" y="74626"/>
              <a:ext cx="12192003" cy="472946"/>
            </a:xfrm>
            <a:prstGeom prst="rect">
              <a:avLst/>
            </a:prstGeom>
          </p:spPr>
          <p:txBody>
            <a:bodyPr wrap="square" lIns="91426" tIns="45718" rIns="91426" bIns="45718">
              <a:spAutoFit/>
            </a:bodyPr>
            <a:lstStyle/>
            <a:p>
              <a:pPr algn="ctr" defTabSz="91341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b="1" dirty="0" smtClean="0">
                  <a:solidFill>
                    <a:srgbClr val="7E10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Б</a:t>
              </a:r>
              <a:r>
                <a:rPr lang="ru-RU" b="1" dirty="0" smtClean="0">
                  <a:solidFill>
                    <a:srgbClr val="7E10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ОЕВОЙ </a:t>
              </a:r>
              <a:r>
                <a:rPr lang="ru-RU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b="1" dirty="0" smtClean="0">
                  <a:solidFill>
                    <a:srgbClr val="7E10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РМЕЙСКИЙ </a:t>
              </a:r>
              <a:r>
                <a:rPr lang="ru-RU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Р</a:t>
              </a:r>
              <a:r>
                <a:rPr lang="ru-RU" b="1" dirty="0" smtClean="0">
                  <a:solidFill>
                    <a:srgbClr val="7E10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ЕЗЕРВ </a:t>
              </a:r>
              <a:r>
                <a:rPr lang="ru-RU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С</a:t>
              </a:r>
              <a:r>
                <a:rPr lang="ru-RU" b="1" dirty="0" smtClean="0">
                  <a:solidFill>
                    <a:srgbClr val="7E102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ТРАНЫ </a:t>
              </a:r>
            </a:p>
          </p:txBody>
        </p:sp>
      </p:grpSp>
      <p:sp>
        <p:nvSpPr>
          <p:cNvPr id="658" name="TextBox 657"/>
          <p:cNvSpPr txBox="1"/>
          <p:nvPr/>
        </p:nvSpPr>
        <p:spPr>
          <a:xfrm>
            <a:off x="1067812" y="1041661"/>
            <a:ext cx="237449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3410"/>
            <a:r>
              <a:rPr lang="ru-RU" sz="1800" b="1" i="1" dirty="0">
                <a:solidFill>
                  <a:srgbClr val="FF0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АРМИЯ РОССИИ</a:t>
            </a:r>
          </a:p>
        </p:txBody>
      </p:sp>
      <p:sp>
        <p:nvSpPr>
          <p:cNvPr id="659" name="Подзаголовок 2"/>
          <p:cNvSpPr txBox="1">
            <a:spLocks/>
          </p:cNvSpPr>
          <p:nvPr/>
        </p:nvSpPr>
        <p:spPr bwMode="auto">
          <a:xfrm>
            <a:off x="4625100" y="876311"/>
            <a:ext cx="2668322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41" tIns="45675" rIns="91341" bIns="45675"/>
          <a:lstStyle/>
          <a:p>
            <a:pPr algn="ctr" defTabSz="107170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ЗНАКИ РАЗЛИЧИЯ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60" name="Рисунок 65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4830" y="1168652"/>
            <a:ext cx="1295284" cy="1622960"/>
          </a:xfrm>
          <a:prstGeom prst="rect">
            <a:avLst/>
          </a:prstGeom>
        </p:spPr>
      </p:pic>
      <p:pic>
        <p:nvPicPr>
          <p:cNvPr id="662" name="Рисунок 66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7229" y="3009680"/>
            <a:ext cx="1295284" cy="1622960"/>
          </a:xfrm>
          <a:prstGeom prst="rect">
            <a:avLst/>
          </a:prstGeom>
        </p:spPr>
      </p:pic>
      <p:pic>
        <p:nvPicPr>
          <p:cNvPr id="663" name="Рисунок 66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0515" y="3009680"/>
            <a:ext cx="1295284" cy="1622960"/>
          </a:xfrm>
          <a:prstGeom prst="rect">
            <a:avLst/>
          </a:prstGeom>
        </p:spPr>
      </p:pic>
      <p:pic>
        <p:nvPicPr>
          <p:cNvPr id="664" name="Рисунок 66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99298" y="4931592"/>
            <a:ext cx="1295284" cy="1622960"/>
          </a:xfrm>
          <a:prstGeom prst="rect">
            <a:avLst/>
          </a:prstGeom>
        </p:spPr>
      </p:pic>
      <p:sp>
        <p:nvSpPr>
          <p:cNvPr id="665" name="Прямоугольник 664"/>
          <p:cNvSpPr/>
          <p:nvPr/>
        </p:nvSpPr>
        <p:spPr>
          <a:xfrm>
            <a:off x="4477943" y="2772954"/>
            <a:ext cx="1137994" cy="35124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341" tIns="45675" rIns="91341" bIns="45675" rtlCol="0" anchor="ctr"/>
          <a:lstStyle/>
          <a:p>
            <a:pPr algn="ctr" defTabSz="1071707">
              <a:defRPr/>
            </a:pPr>
            <a:r>
              <a:rPr lang="ru-RU" sz="1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ЛенВО</a:t>
            </a:r>
            <a:endParaRPr lang="ru-RU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6" name="Прямоугольник 665"/>
          <p:cNvSpPr/>
          <p:nvPr/>
        </p:nvSpPr>
        <p:spPr>
          <a:xfrm>
            <a:off x="6189160" y="2795256"/>
            <a:ext cx="1137994" cy="35124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341" tIns="45675" rIns="91341" bIns="45675" rtlCol="0" anchor="ctr"/>
          <a:lstStyle/>
          <a:p>
            <a:pPr algn="ctr" defTabSz="1071707">
              <a:defRPr/>
            </a:pPr>
            <a:r>
              <a:rPr lang="ru-RU" sz="1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МВО</a:t>
            </a:r>
            <a:endParaRPr lang="ru-RU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7" name="Прямоугольник 666"/>
          <p:cNvSpPr/>
          <p:nvPr/>
        </p:nvSpPr>
        <p:spPr>
          <a:xfrm>
            <a:off x="4465040" y="4632641"/>
            <a:ext cx="1137994" cy="35124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341" tIns="45675" rIns="91341" bIns="45675" rtlCol="0" anchor="ctr"/>
          <a:lstStyle/>
          <a:p>
            <a:pPr algn="ctr" defTabSz="1071707">
              <a:defRPr/>
            </a:pPr>
            <a:r>
              <a:rPr lang="ru-RU" sz="1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ЮВО</a:t>
            </a:r>
            <a:endParaRPr lang="ru-RU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8" name="Прямоугольник 667"/>
          <p:cNvSpPr/>
          <p:nvPr/>
        </p:nvSpPr>
        <p:spPr>
          <a:xfrm>
            <a:off x="6253291" y="4632641"/>
            <a:ext cx="1137994" cy="35124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341" tIns="45675" rIns="91341" bIns="45675" rtlCol="0" anchor="ctr"/>
          <a:lstStyle/>
          <a:p>
            <a:pPr algn="ctr" defTabSz="1071707">
              <a:defRPr/>
            </a:pPr>
            <a:r>
              <a:rPr lang="ru-RU" sz="1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ЦВО</a:t>
            </a:r>
            <a:endParaRPr lang="ru-RU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9" name="Прямоугольник 668"/>
          <p:cNvSpPr/>
          <p:nvPr/>
        </p:nvSpPr>
        <p:spPr>
          <a:xfrm>
            <a:off x="4445874" y="6547101"/>
            <a:ext cx="1137994" cy="35124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341" tIns="45675" rIns="91341" bIns="45675" rtlCol="0" anchor="ctr"/>
          <a:lstStyle/>
          <a:p>
            <a:pPr algn="ctr" defTabSz="1071707">
              <a:defRPr/>
            </a:pPr>
            <a:r>
              <a:rPr lang="ru-RU" sz="1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</a:t>
            </a:r>
            <a:endParaRPr lang="ru-RU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5" name="Параллелограмм 264"/>
          <p:cNvSpPr/>
          <p:nvPr/>
        </p:nvSpPr>
        <p:spPr>
          <a:xfrm>
            <a:off x="131345" y="5779832"/>
            <a:ext cx="3260255" cy="395240"/>
          </a:xfrm>
          <a:prstGeom prst="parallelogram">
            <a:avLst>
              <a:gd name="adj" fmla="val 52868"/>
            </a:avLst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91341" tIns="45675" rIns="91341" bIns="45675" rtlCol="0" anchor="ctr"/>
          <a:lstStyle/>
          <a:p>
            <a:pPr algn="ctr" defTabSz="913410">
              <a:defRPr/>
            </a:pPr>
            <a:endParaRPr lang="ru-RU" sz="16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6" name="Параллелограмм 265"/>
          <p:cNvSpPr/>
          <p:nvPr/>
        </p:nvSpPr>
        <p:spPr>
          <a:xfrm>
            <a:off x="446132" y="5432263"/>
            <a:ext cx="3260255" cy="395240"/>
          </a:xfrm>
          <a:prstGeom prst="parallelogram">
            <a:avLst>
              <a:gd name="adj" fmla="val 47802"/>
            </a:avLst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91341" tIns="45675" rIns="91341" bIns="45675" rtlCol="0" anchor="ctr"/>
          <a:lstStyle/>
          <a:p>
            <a:pPr algn="ctr" defTabSz="913410">
              <a:defRPr/>
            </a:pPr>
            <a:endParaRPr lang="ru-RU" sz="16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8" name="TextBox 267"/>
          <p:cNvSpPr txBox="1"/>
          <p:nvPr/>
        </p:nvSpPr>
        <p:spPr>
          <a:xfrm>
            <a:off x="744725" y="5501409"/>
            <a:ext cx="248232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3410"/>
            <a:r>
              <a:rPr lang="en-US" sz="2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www.mil.ru</a:t>
            </a:r>
            <a:endParaRPr lang="ru-RU" sz="20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0" name="TextBox 269"/>
          <p:cNvSpPr txBox="1"/>
          <p:nvPr/>
        </p:nvSpPr>
        <p:spPr>
          <a:xfrm>
            <a:off x="409327" y="5890570"/>
            <a:ext cx="271446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3410"/>
            <a:r>
              <a:rPr lang="ru-RU" sz="1600" b="1" i="1" dirty="0">
                <a:solidFill>
                  <a:srgbClr val="1F497D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НАСТОЯЩИЕ ПАТРИОТЫ</a:t>
            </a:r>
          </a:p>
        </p:txBody>
      </p:sp>
      <p:sp>
        <p:nvSpPr>
          <p:cNvPr id="267" name="Параллелограмм 266"/>
          <p:cNvSpPr/>
          <p:nvPr/>
        </p:nvSpPr>
        <p:spPr>
          <a:xfrm>
            <a:off x="721958" y="5100653"/>
            <a:ext cx="3260255" cy="395240"/>
          </a:xfrm>
          <a:prstGeom prst="parallelogram">
            <a:avLst>
              <a:gd name="adj" fmla="val 41723"/>
            </a:avLst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91341" tIns="45675" rIns="91341" bIns="45675" rtlCol="0" anchor="ctr"/>
          <a:lstStyle/>
          <a:p>
            <a:pPr algn="ctr" defTabSz="913410">
              <a:defRPr/>
            </a:pPr>
            <a:endParaRPr lang="ru-RU" sz="16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9" name="TextBox 268"/>
          <p:cNvSpPr txBox="1"/>
          <p:nvPr/>
        </p:nvSpPr>
        <p:spPr>
          <a:xfrm>
            <a:off x="1074274" y="5175171"/>
            <a:ext cx="271446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3410"/>
            <a:r>
              <a:rPr lang="ru-RU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МЫ ЖДЕМ ТЕБЯ</a:t>
            </a:r>
          </a:p>
        </p:txBody>
      </p:sp>
      <p:sp>
        <p:nvSpPr>
          <p:cNvPr id="271" name="Прямоугольник 270"/>
          <p:cNvSpPr/>
          <p:nvPr/>
        </p:nvSpPr>
        <p:spPr>
          <a:xfrm>
            <a:off x="574795" y="6196819"/>
            <a:ext cx="3360532" cy="751854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algn="ctr" defTabSz="913410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</a:rPr>
              <a:t>С ПЕРЕЧНЕМ ДОЛЖНОСТЕЙ 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</a:rPr>
              <a:t>И ВОИНСКИХ ЧАСТЕЙ МОЖНО ОЗНАКОМИТЬСЯ </a:t>
            </a:r>
          </a:p>
          <a:p>
            <a:pPr algn="ctr" defTabSz="913410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</a:rPr>
              <a:t>НА САЙТЕ </a:t>
            </a:r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StamperRg&amp;Bt" panose="040F0703050807070607" pitchFamily="82" charset="-52"/>
              </a:rPr>
              <a:t>http://www. mil.ru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_StamperRg&amp;Bt" panose="040F0703050807070607" pitchFamily="82" charset="-52"/>
            </a:endParaRPr>
          </a:p>
        </p:txBody>
      </p:sp>
      <p:pic>
        <p:nvPicPr>
          <p:cNvPr id="684" name="Рисунок 68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17" r="52578"/>
          <a:stretch/>
        </p:blipFill>
        <p:spPr>
          <a:xfrm>
            <a:off x="7833149" y="653268"/>
            <a:ext cx="4403647" cy="6232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" name="Группа 2"/>
          <p:cNvGrpSpPr/>
          <p:nvPr/>
        </p:nvGrpSpPr>
        <p:grpSpPr>
          <a:xfrm>
            <a:off x="11057284" y="655816"/>
            <a:ext cx="1255713" cy="6227344"/>
            <a:chOff x="13756294" y="638258"/>
            <a:chExt cx="1255713" cy="6227344"/>
          </a:xfrm>
        </p:grpSpPr>
        <p:pic>
          <p:nvPicPr>
            <p:cNvPr id="15362" name="Picture 2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37616"/>
            <a:stretch/>
          </p:blipFill>
          <p:spPr bwMode="auto">
            <a:xfrm>
              <a:off x="13756294" y="638258"/>
              <a:ext cx="1255713" cy="6226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677" name="Группа 676"/>
            <p:cNvGrpSpPr/>
            <p:nvPr/>
          </p:nvGrpSpPr>
          <p:grpSpPr>
            <a:xfrm rot="1575237">
              <a:off x="14003085" y="5869966"/>
              <a:ext cx="523220" cy="995636"/>
              <a:chOff x="3458952" y="5437240"/>
              <a:chExt cx="1038205" cy="1940287"/>
            </a:xfrm>
          </p:grpSpPr>
          <p:sp>
            <p:nvSpPr>
              <p:cNvPr id="680" name="Овал 679"/>
              <p:cNvSpPr/>
              <p:nvPr/>
            </p:nvSpPr>
            <p:spPr>
              <a:xfrm>
                <a:off x="3885120" y="5437240"/>
                <a:ext cx="144016" cy="144016"/>
              </a:xfrm>
              <a:prstGeom prst="ellipse">
                <a:avLst/>
              </a:prstGeom>
              <a:gradFill>
                <a:gsLst>
                  <a:gs pos="0">
                    <a:sysClr val="window" lastClr="FFFFFF"/>
                  </a:gs>
                  <a:gs pos="5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410">
                  <a:defRPr/>
                </a:pPr>
                <a:endParaRPr lang="ru-RU" sz="18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81" name="Овал 680"/>
              <p:cNvSpPr/>
              <p:nvPr/>
            </p:nvSpPr>
            <p:spPr>
              <a:xfrm rot="1800000">
                <a:off x="3896456" y="5445624"/>
                <a:ext cx="144016" cy="144016"/>
              </a:xfrm>
              <a:prstGeom prst="ellipse">
                <a:avLst/>
              </a:prstGeom>
              <a:gradFill>
                <a:gsLst>
                  <a:gs pos="0">
                    <a:sysClr val="window" lastClr="FFFFFF"/>
                  </a:gs>
                  <a:gs pos="5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n w="9525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410">
                  <a:defRPr/>
                </a:pPr>
                <a:endParaRPr lang="ru-RU" sz="18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682" name="Прямоугольник 681"/>
              <p:cNvSpPr/>
              <p:nvPr/>
            </p:nvSpPr>
            <p:spPr>
              <a:xfrm rot="16200000">
                <a:off x="3021823" y="5902193"/>
                <a:ext cx="1912463" cy="103820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 defTabSz="913410">
                  <a:defRPr/>
                </a:pPr>
                <a:r>
                  <a:rPr lang="ru-RU" sz="1400" b="1" kern="0" dirty="0">
                    <a:ln w="10541" cmpd="sng">
                      <a:solidFill>
                        <a:srgbClr val="7D7D7D">
                          <a:tint val="100000"/>
                          <a:shade val="100000"/>
                          <a:satMod val="110000"/>
                        </a:srgbClr>
                      </a:solidFill>
                      <a:prstDash val="solid"/>
                    </a:ln>
                    <a:gradFill>
                      <a:gsLst>
                        <a:gs pos="0">
                          <a:srgbClr val="FFFFFF">
                            <a:tint val="40000"/>
                            <a:satMod val="250000"/>
                          </a:srgbClr>
                        </a:gs>
                        <a:gs pos="9000">
                          <a:srgbClr val="FFFFFF">
                            <a:tint val="52000"/>
                            <a:satMod val="300000"/>
                          </a:srgbClr>
                        </a:gs>
                        <a:gs pos="50000">
                          <a:srgbClr val="FFFFFF">
                            <a:shade val="20000"/>
                            <a:satMod val="300000"/>
                          </a:srgbClr>
                        </a:gs>
                        <a:gs pos="79000">
                          <a:srgbClr val="FFFFFF">
                            <a:tint val="52000"/>
                            <a:satMod val="300000"/>
                          </a:srgbClr>
                        </a:gs>
                        <a:gs pos="100000">
                          <a:srgbClr val="FFFFFF">
                            <a:tint val="40000"/>
                            <a:satMod val="250000"/>
                          </a:srgbClr>
                        </a:gs>
                      </a:gsLst>
                      <a:lin ang="5400000"/>
                    </a:gradFill>
                  </a:rPr>
                  <a:t>ВС РФ</a:t>
                </a:r>
              </a:p>
              <a:p>
                <a:pPr algn="ctr" defTabSz="913410">
                  <a:defRPr/>
                </a:pPr>
                <a:r>
                  <a:rPr lang="ru-RU" sz="1400" b="1" kern="0" dirty="0">
                    <a:ln w="10541" cmpd="sng">
                      <a:solidFill>
                        <a:srgbClr val="7D7D7D">
                          <a:tint val="100000"/>
                          <a:shade val="100000"/>
                          <a:satMod val="110000"/>
                        </a:srgbClr>
                      </a:solidFill>
                      <a:prstDash val="solid"/>
                    </a:ln>
                    <a:gradFill>
                      <a:gsLst>
                        <a:gs pos="0">
                          <a:srgbClr val="FFFFFF">
                            <a:tint val="40000"/>
                            <a:satMod val="250000"/>
                          </a:srgbClr>
                        </a:gs>
                        <a:gs pos="9000">
                          <a:srgbClr val="FFFFFF">
                            <a:tint val="52000"/>
                            <a:satMod val="300000"/>
                          </a:srgbClr>
                        </a:gs>
                        <a:gs pos="50000">
                          <a:srgbClr val="FFFFFF">
                            <a:shade val="20000"/>
                            <a:satMod val="300000"/>
                          </a:srgbClr>
                        </a:gs>
                        <a:gs pos="79000">
                          <a:srgbClr val="FFFFFF">
                            <a:tint val="52000"/>
                            <a:satMod val="300000"/>
                          </a:srgbClr>
                        </a:gs>
                        <a:gs pos="100000">
                          <a:srgbClr val="FFFFFF">
                            <a:tint val="40000"/>
                            <a:satMod val="250000"/>
                          </a:srgbClr>
                        </a:gs>
                      </a:gsLst>
                      <a:lin ang="5400000"/>
                    </a:gradFill>
                  </a:rPr>
                  <a:t>БС-100000</a:t>
                </a:r>
              </a:p>
            </p:txBody>
          </p:sp>
          <p:sp>
            <p:nvSpPr>
              <p:cNvPr id="683" name="Прямоугольник 682"/>
              <p:cNvSpPr/>
              <p:nvPr/>
            </p:nvSpPr>
            <p:spPr>
              <a:xfrm>
                <a:off x="3950014" y="5622347"/>
                <a:ext cx="36000" cy="1640062"/>
              </a:xfrm>
              <a:prstGeom prst="rect">
                <a:avLst/>
              </a:prstGeom>
              <a:blipFill dpi="0" rotWithShape="1">
                <a:blip r:embed="rId15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a:blipFill>
              <a:ln w="3175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410">
                  <a:defRPr/>
                </a:pPr>
                <a:endParaRPr lang="ru-RU" sz="1800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</p:grpSp>
      <p:pic>
        <p:nvPicPr>
          <p:cNvPr id="685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saturation sat="0"/>
                    </a14:imgEffect>
                    <a14:imgEffect>
                      <a14:brightnessContrast brigh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707825" y="579462"/>
            <a:ext cx="4567072" cy="647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8" name="Прямоугольник 687"/>
          <p:cNvSpPr/>
          <p:nvPr/>
        </p:nvSpPr>
        <p:spPr>
          <a:xfrm>
            <a:off x="8505469" y="5683955"/>
            <a:ext cx="2884553" cy="923330"/>
          </a:xfrm>
          <a:prstGeom prst="rect">
            <a:avLst/>
          </a:prstGeom>
          <a:noFill/>
        </p:spPr>
        <p:txBody>
          <a:bodyPr wrap="square" lIns="91341" tIns="45675" rIns="91341" bIns="45675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13410"/>
            <a:r>
              <a:rPr lang="ru-RU" sz="54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  <a:cs typeface="Aparajita" panose="020B0604020202020204" pitchFamily="34" charset="0"/>
              </a:rPr>
              <a:t>БАРС</a:t>
            </a:r>
          </a:p>
        </p:txBody>
      </p:sp>
      <p:sp>
        <p:nvSpPr>
          <p:cNvPr id="689" name="Прямоугольник 688"/>
          <p:cNvSpPr/>
          <p:nvPr/>
        </p:nvSpPr>
        <p:spPr>
          <a:xfrm>
            <a:off x="9155825" y="5046675"/>
            <a:ext cx="1583859" cy="707886"/>
          </a:xfrm>
          <a:prstGeom prst="rect">
            <a:avLst/>
          </a:prstGeom>
          <a:noFill/>
        </p:spPr>
        <p:txBody>
          <a:bodyPr wrap="none" lIns="91341" tIns="45675" rIns="91341" bIns="45675">
            <a:spAutoFit/>
          </a:bodyPr>
          <a:lstStyle/>
          <a:p>
            <a:pPr algn="ctr" defTabSz="913410"/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_StamperRg&amp;Bt" panose="040F0703050807070607" pitchFamily="82" charset="-52"/>
              </a:rPr>
              <a:t>ПРОЕКТ</a:t>
            </a:r>
          </a:p>
        </p:txBody>
      </p:sp>
      <p:pic>
        <p:nvPicPr>
          <p:cNvPr id="657" name="Рисунок 2"/>
          <p:cNvPicPr preferRelativeResize="0">
            <a:picLocks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1" r="1" b="-90"/>
          <a:stretch/>
        </p:blipFill>
        <p:spPr bwMode="auto">
          <a:xfrm>
            <a:off x="10985991" y="683107"/>
            <a:ext cx="124721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4" name="Рисунок 2"/>
          <p:cNvPicPr preferRelativeResize="0">
            <a:picLocks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1" r="1" b="-90"/>
          <a:stretch/>
        </p:blipFill>
        <p:spPr bwMode="auto">
          <a:xfrm>
            <a:off x="-16431" y="683107"/>
            <a:ext cx="124721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5" name="TextBox 694"/>
          <p:cNvSpPr txBox="1"/>
          <p:nvPr/>
        </p:nvSpPr>
        <p:spPr>
          <a:xfrm>
            <a:off x="8141050" y="1079512"/>
            <a:ext cx="296980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3410"/>
            <a:r>
              <a:rPr lang="ru-RU" sz="1800" b="1" i="1" dirty="0">
                <a:solidFill>
                  <a:srgbClr val="FF0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КОМАНДА</a:t>
            </a:r>
          </a:p>
          <a:p>
            <a:pPr algn="ctr" defTabSz="913410"/>
            <a:r>
              <a:rPr lang="ru-RU" sz="1800" b="1" i="1" dirty="0">
                <a:solidFill>
                  <a:srgbClr val="FF0000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ВЕЖЛИВЫХ ЛЮДЕЙ</a:t>
            </a: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1559287" y="37736"/>
            <a:ext cx="632228" cy="420426"/>
          </a:xfrm>
          <a:prstGeom prst="ellipse">
            <a:avLst/>
          </a:prstGeom>
          <a:noFill/>
          <a:ln w="6350" cap="rnd" cmpd="dbl">
            <a:noFill/>
            <a:rou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2800" b="1" cap="all">
                <a:ln w="0"/>
                <a:gradFill flip="none">
                  <a:gsLst>
                    <a:gs pos="0">
                      <a:srgbClr val="629DD1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629DD1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629DD1">
                        <a:shade val="65000"/>
                        <a:satMod val="130000"/>
                      </a:srgbClr>
                    </a:gs>
                    <a:gs pos="92000">
                      <a:srgbClr val="629DD1">
                        <a:shade val="50000"/>
                        <a:satMod val="120000"/>
                      </a:srgbClr>
                    </a:gs>
                    <a:gs pos="100000">
                      <a:srgbClr val="629DD1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defRPr>
            </a:lvl1pPr>
          </a:lstStyle>
          <a:p>
            <a:pPr algn="ctr" defTabSz="818266">
              <a:lnSpc>
                <a:spcPct val="80000"/>
              </a:lnSpc>
              <a:defRPr/>
            </a:pPr>
            <a:r>
              <a:rPr lang="en-US" sz="2400" kern="0" cap="none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latin typeface="Arial Narrow" panose="020B0606020202030204" pitchFamily="34" charset="0"/>
                <a:cs typeface="Arial" pitchFamily="34" charset="0"/>
              </a:rPr>
              <a:t>4</a:t>
            </a:r>
            <a:endParaRPr lang="ru-RU" sz="2400" kern="0" cap="none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  <p:pic>
        <p:nvPicPr>
          <p:cNvPr id="51" name="Picture 6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998" y="-18256"/>
            <a:ext cx="582641" cy="568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0515" y="1168652"/>
            <a:ext cx="1295284" cy="16229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618" y="6259027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4187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Прямоугольник 138"/>
          <p:cNvSpPr/>
          <p:nvPr/>
        </p:nvSpPr>
        <p:spPr>
          <a:xfrm>
            <a:off x="-14514" y="-4556"/>
            <a:ext cx="12202588" cy="504000"/>
          </a:xfrm>
          <a:prstGeom prst="rect">
            <a:avLst/>
          </a:prstGeom>
          <a:blipFill>
            <a:blip r:embed="rId3" cstate="print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65032" tIns="32519" rIns="65032" bIns="32519" rtlCol="0" anchor="ctr">
            <a:noAutofit/>
          </a:bodyPr>
          <a:lstStyle/>
          <a:p>
            <a:pPr algn="ctr" defTabSz="609510">
              <a:defRPr/>
            </a:pPr>
            <a:endParaRPr lang="ru-RU" sz="1100" b="1" kern="0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161554" y="42532"/>
            <a:ext cx="11610167" cy="384000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algn="ctr" defTabSz="60996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Контракт резервиста</a:t>
            </a:r>
          </a:p>
        </p:txBody>
      </p:sp>
      <p:pic>
        <p:nvPicPr>
          <p:cNvPr id="14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15" y="-41786"/>
            <a:ext cx="615809" cy="601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" name="Picture 2"/>
          <p:cNvPicPr>
            <a:picLocks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429" t="10184" r="32854" b="6172"/>
          <a:stretch/>
        </p:blipFill>
        <p:spPr bwMode="auto">
          <a:xfrm>
            <a:off x="186537" y="1266737"/>
            <a:ext cx="4160669" cy="5507009"/>
          </a:xfrm>
          <a:prstGeom prst="rect">
            <a:avLst/>
          </a:prstGeom>
          <a:noFill/>
          <a:ln w="15875">
            <a:solidFill>
              <a:schemeClr val="bg1">
                <a:lumMod val="75000"/>
              </a:schemeClr>
            </a:solidFill>
          </a:ln>
          <a:extLst/>
        </p:spPr>
      </p:pic>
      <p:pic>
        <p:nvPicPr>
          <p:cNvPr id="144" name="Picture 3"/>
          <p:cNvPicPr>
            <a:picLocks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327" t="10044" r="32847" b="5969"/>
          <a:stretch/>
        </p:blipFill>
        <p:spPr bwMode="auto">
          <a:xfrm>
            <a:off x="7835672" y="1266737"/>
            <a:ext cx="4160669" cy="5507009"/>
          </a:xfrm>
          <a:prstGeom prst="rect">
            <a:avLst/>
          </a:prstGeom>
          <a:noFill/>
          <a:ln w="15875">
            <a:solidFill>
              <a:schemeClr val="bg1">
                <a:lumMod val="75000"/>
              </a:schemeClr>
            </a:solidFill>
          </a:ln>
          <a:extLst/>
        </p:spPr>
      </p:pic>
      <p:sp>
        <p:nvSpPr>
          <p:cNvPr id="145" name="Прямоугольник 144"/>
          <p:cNvSpPr/>
          <p:nvPr/>
        </p:nvSpPr>
        <p:spPr>
          <a:xfrm>
            <a:off x="273110" y="2883439"/>
            <a:ext cx="3998975" cy="2487167"/>
          </a:xfrm>
          <a:prstGeom prst="rect">
            <a:avLst/>
          </a:prstGeom>
          <a:solidFill>
            <a:srgbClr val="FFFF00">
              <a:alpha val="9000"/>
            </a:srgbClr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lIns="91341" tIns="45675" rIns="91341" bIns="45675" rtlCol="0" anchor="ctr"/>
          <a:lstStyle/>
          <a:p>
            <a:pPr algn="ctr" defTabSz="1217431">
              <a:defRPr/>
            </a:pPr>
            <a:endParaRPr lang="ru-RU" sz="25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6" name="Прямоугольник 145"/>
          <p:cNvSpPr/>
          <p:nvPr/>
        </p:nvSpPr>
        <p:spPr>
          <a:xfrm>
            <a:off x="8036976" y="2813984"/>
            <a:ext cx="3881339" cy="2743371"/>
          </a:xfrm>
          <a:prstGeom prst="rect">
            <a:avLst/>
          </a:prstGeom>
          <a:solidFill>
            <a:srgbClr val="FFFF00">
              <a:alpha val="9000"/>
            </a:srgbClr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lIns="91341" tIns="45675" rIns="91341" bIns="45675" rtlCol="0" anchor="ctr"/>
          <a:lstStyle/>
          <a:p>
            <a:pPr algn="ctr" defTabSz="1217431">
              <a:defRPr/>
            </a:pPr>
            <a:endParaRPr lang="ru-RU" sz="2500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7" name="Прямоугольная выноска 146"/>
          <p:cNvSpPr/>
          <p:nvPr/>
        </p:nvSpPr>
        <p:spPr>
          <a:xfrm>
            <a:off x="4892144" y="2041054"/>
            <a:ext cx="1862951" cy="452964"/>
          </a:xfrm>
          <a:prstGeom prst="wedgeRectCallout">
            <a:avLst>
              <a:gd name="adj1" fmla="val -81251"/>
              <a:gd name="adj2" fmla="val 180813"/>
            </a:avLst>
          </a:prstGeom>
          <a:gradFill>
            <a:gsLst>
              <a:gs pos="0">
                <a:sysClr val="window" lastClr="FFFFFF">
                  <a:lumMod val="96000"/>
                  <a:lumOff val="4000"/>
                </a:sysClr>
              </a:gs>
              <a:gs pos="99000">
                <a:schemeClr val="bg1">
                  <a:lumMod val="85000"/>
                </a:schemeClr>
              </a:gs>
            </a:gsLst>
            <a:lin ang="5400000" scaled="0"/>
          </a:gra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indent="482066" algn="just" defTabSz="1217431">
              <a:lnSpc>
                <a:spcPct val="80000"/>
              </a:lnSpc>
            </a:pPr>
            <a:endParaRPr lang="ru-RU" sz="2100" b="1" kern="0">
              <a:solidFill>
                <a:prstClr val="black"/>
              </a:solidFill>
              <a:latin typeface="Arial Narrow" pitchFamily="34" charset="0"/>
              <a:cs typeface="Arial" panose="020B0604020202020204" pitchFamily="34" charset="0"/>
            </a:endParaRPr>
          </a:p>
        </p:txBody>
      </p:sp>
      <p:sp>
        <p:nvSpPr>
          <p:cNvPr id="148" name="Прямоугольник 147"/>
          <p:cNvSpPr/>
          <p:nvPr/>
        </p:nvSpPr>
        <p:spPr>
          <a:xfrm>
            <a:off x="4628712" y="1493210"/>
            <a:ext cx="2954381" cy="1095688"/>
          </a:xfrm>
          <a:prstGeom prst="rect">
            <a:avLst/>
          </a:prstGeom>
          <a:gradFill flip="none" rotWithShape="1">
            <a:gsLst>
              <a:gs pos="51244">
                <a:schemeClr val="bg2">
                  <a:lumMod val="90000"/>
                </a:schemeClr>
              </a:gs>
              <a:gs pos="0">
                <a:srgbClr val="FF7C80"/>
              </a:gs>
              <a:gs pos="92000">
                <a:schemeClr val="bg1">
                  <a:lumMod val="75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/>
            <a:r>
              <a:rPr lang="ru-RU" b="1" kern="0" dirty="0">
                <a:solidFill>
                  <a:srgbClr val="FF0000"/>
                </a:solidFill>
                <a:latin typeface="Arial Narrow" pitchFamily="34" charset="0"/>
                <a:cs typeface="Levenim MT" pitchFamily="2" charset="-79"/>
              </a:rPr>
              <a:t>Определены обязательства </a:t>
            </a:r>
            <a:r>
              <a:rPr lang="ru-RU" b="1" kern="0" dirty="0">
                <a:solidFill>
                  <a:prstClr val="black"/>
                </a:solidFill>
                <a:latin typeface="Arial Narrow" pitchFamily="34" charset="0"/>
                <a:cs typeface="Levenim MT" pitchFamily="2" charset="-79"/>
              </a:rPr>
              <a:t>резервиста </a:t>
            </a:r>
          </a:p>
          <a:p>
            <a:pPr algn="ctr" defTabSz="1217855"/>
            <a:r>
              <a:rPr lang="ru-RU" b="1" kern="0" dirty="0">
                <a:solidFill>
                  <a:prstClr val="black"/>
                </a:solidFill>
                <a:latin typeface="Arial Narrow" pitchFamily="34" charset="0"/>
                <a:cs typeface="Levenim MT" pitchFamily="2" charset="-79"/>
              </a:rPr>
              <a:t>и Минобороны России</a:t>
            </a:r>
          </a:p>
        </p:txBody>
      </p:sp>
      <p:sp>
        <p:nvSpPr>
          <p:cNvPr id="150" name="Прямоугольная выноска 149"/>
          <p:cNvSpPr/>
          <p:nvPr/>
        </p:nvSpPr>
        <p:spPr>
          <a:xfrm>
            <a:off x="5155312" y="5871206"/>
            <a:ext cx="1862951" cy="452964"/>
          </a:xfrm>
          <a:prstGeom prst="wedgeRectCallout">
            <a:avLst>
              <a:gd name="adj1" fmla="val 103979"/>
              <a:gd name="adj2" fmla="val -228221"/>
            </a:avLst>
          </a:prstGeom>
          <a:gradFill>
            <a:gsLst>
              <a:gs pos="0">
                <a:sysClr val="window" lastClr="FFFFFF">
                  <a:lumMod val="96000"/>
                  <a:lumOff val="4000"/>
                </a:sysClr>
              </a:gs>
              <a:gs pos="99000">
                <a:schemeClr val="bg1">
                  <a:lumMod val="85000"/>
                </a:schemeClr>
              </a:gs>
            </a:gsLst>
            <a:lin ang="5400000" scaled="0"/>
          </a:gra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indent="482066" algn="just" defTabSz="1217431">
              <a:lnSpc>
                <a:spcPct val="80000"/>
              </a:lnSpc>
            </a:pPr>
            <a:endParaRPr lang="ru-RU" sz="2100" b="1" kern="0">
              <a:solidFill>
                <a:prstClr val="black"/>
              </a:solidFill>
              <a:latin typeface="Arial Narrow" pitchFamily="34" charset="0"/>
              <a:cs typeface="Arial" panose="020B0604020202020204" pitchFamily="34" charset="0"/>
            </a:endParaRPr>
          </a:p>
        </p:txBody>
      </p:sp>
      <p:sp>
        <p:nvSpPr>
          <p:cNvPr id="178" name="Прямоугольник 177"/>
          <p:cNvSpPr/>
          <p:nvPr/>
        </p:nvSpPr>
        <p:spPr>
          <a:xfrm>
            <a:off x="4609597" y="5579103"/>
            <a:ext cx="2954381" cy="1095688"/>
          </a:xfrm>
          <a:prstGeom prst="rect">
            <a:avLst/>
          </a:prstGeom>
          <a:gradFill flip="none" rotWithShape="1">
            <a:gsLst>
              <a:gs pos="51244">
                <a:schemeClr val="bg2">
                  <a:lumMod val="90000"/>
                </a:schemeClr>
              </a:gs>
              <a:gs pos="0">
                <a:srgbClr val="FF7C80"/>
              </a:gs>
              <a:gs pos="92000">
                <a:schemeClr val="bg1">
                  <a:lumMod val="75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/>
            <a:r>
              <a:rPr lang="ru-RU" b="1" kern="0" dirty="0">
                <a:solidFill>
                  <a:srgbClr val="FF0000"/>
                </a:solidFill>
                <a:latin typeface="Arial Narrow" pitchFamily="34" charset="0"/>
                <a:cs typeface="Levenim MT" pitchFamily="2" charset="-79"/>
              </a:rPr>
              <a:t>Уточнено понятие военной службы </a:t>
            </a:r>
            <a:r>
              <a:rPr lang="ru-RU" b="1" kern="0" dirty="0">
                <a:solidFill>
                  <a:prstClr val="black"/>
                </a:solidFill>
                <a:latin typeface="Arial Narrow" pitchFamily="34" charset="0"/>
                <a:cs typeface="Levenim MT" pitchFamily="2" charset="-79"/>
              </a:rPr>
              <a:t>для резервиста</a:t>
            </a:r>
          </a:p>
        </p:txBody>
      </p:sp>
      <p:sp>
        <p:nvSpPr>
          <p:cNvPr id="180" name="Прямоугольник 179"/>
          <p:cNvSpPr/>
          <p:nvPr/>
        </p:nvSpPr>
        <p:spPr>
          <a:xfrm>
            <a:off x="4628712" y="3274899"/>
            <a:ext cx="2954381" cy="1417200"/>
          </a:xfrm>
          <a:prstGeom prst="rect">
            <a:avLst/>
          </a:prstGeom>
          <a:gradFill flip="none" rotWithShape="1">
            <a:gsLst>
              <a:gs pos="51244">
                <a:schemeClr val="bg2">
                  <a:lumMod val="90000"/>
                </a:schemeClr>
              </a:gs>
              <a:gs pos="0">
                <a:srgbClr val="FF7C80"/>
              </a:gs>
              <a:gs pos="92000">
                <a:schemeClr val="bg1">
                  <a:lumMod val="75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/>
            <a:r>
              <a:rPr lang="ru-RU" b="1" kern="0" dirty="0">
                <a:solidFill>
                  <a:srgbClr val="FF0000"/>
                </a:solidFill>
                <a:latin typeface="Arial Narrow" pitchFamily="34" charset="0"/>
                <a:cs typeface="Levenim MT" pitchFamily="2" charset="-79"/>
              </a:rPr>
              <a:t>КОНТРАКТ </a:t>
            </a:r>
          </a:p>
          <a:p>
            <a:pPr algn="ctr" defTabSz="1217855"/>
            <a:r>
              <a:rPr lang="ru-RU" b="1" kern="0" dirty="0">
                <a:solidFill>
                  <a:srgbClr val="FF0000"/>
                </a:solidFill>
                <a:latin typeface="Arial Narrow" pitchFamily="34" charset="0"/>
                <a:cs typeface="Levenim MT" pitchFamily="2" charset="-79"/>
              </a:rPr>
              <a:t>ЗАКЛЮЧАЕТСЯ НА </a:t>
            </a:r>
          </a:p>
          <a:p>
            <a:pPr algn="ctr" defTabSz="1217855"/>
            <a:r>
              <a:rPr lang="ru-RU" b="1" kern="0" dirty="0">
                <a:solidFill>
                  <a:prstClr val="black"/>
                </a:solidFill>
                <a:latin typeface="Arial Narrow" pitchFamily="34" charset="0"/>
                <a:cs typeface="Levenim MT" pitchFamily="2" charset="-79"/>
              </a:rPr>
              <a:t>3 ГОДА </a:t>
            </a:r>
            <a:r>
              <a:rPr lang="ru-RU" b="1" kern="0" dirty="0">
                <a:solidFill>
                  <a:srgbClr val="FF0000"/>
                </a:solidFill>
                <a:latin typeface="Arial Narrow" pitchFamily="34" charset="0"/>
                <a:cs typeface="Levenim MT" pitchFamily="2" charset="-79"/>
              </a:rPr>
              <a:t>ИЛИ </a:t>
            </a:r>
            <a:r>
              <a:rPr lang="ru-RU" b="1" kern="0" dirty="0">
                <a:solidFill>
                  <a:prstClr val="black"/>
                </a:solidFill>
                <a:latin typeface="Arial Narrow" pitchFamily="34" charset="0"/>
                <a:cs typeface="Levenim MT" pitchFamily="2" charset="-79"/>
              </a:rPr>
              <a:t>5 ЛЕТ</a:t>
            </a:r>
          </a:p>
        </p:txBody>
      </p:sp>
      <p:sp>
        <p:nvSpPr>
          <p:cNvPr id="181" name="Прямоугольник 180"/>
          <p:cNvSpPr/>
          <p:nvPr/>
        </p:nvSpPr>
        <p:spPr>
          <a:xfrm>
            <a:off x="1227360" y="608550"/>
            <a:ext cx="10295231" cy="521545"/>
          </a:xfrm>
          <a:prstGeom prst="rect">
            <a:avLst/>
          </a:prstGeom>
          <a:gradFill flip="none" rotWithShape="1">
            <a:gsLst>
              <a:gs pos="51244">
                <a:schemeClr val="bg2">
                  <a:lumMod val="90000"/>
                </a:schemeClr>
              </a:gs>
              <a:gs pos="0">
                <a:srgbClr val="FF7C80"/>
              </a:gs>
              <a:gs pos="92000">
                <a:schemeClr val="bg1">
                  <a:lumMod val="75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/>
            <a:endParaRPr lang="ru-RU" b="1" kern="0">
              <a:solidFill>
                <a:srgbClr val="FF0000"/>
              </a:solidFill>
              <a:latin typeface="Arial Narrow" pitchFamily="34" charset="0"/>
              <a:cs typeface="Levenim MT" pitchFamily="2" charset="-79"/>
            </a:endParaRPr>
          </a:p>
        </p:txBody>
      </p:sp>
      <p:sp>
        <p:nvSpPr>
          <p:cNvPr id="182" name="Прямоугольник 181"/>
          <p:cNvSpPr/>
          <p:nvPr/>
        </p:nvSpPr>
        <p:spPr>
          <a:xfrm>
            <a:off x="1465731" y="678429"/>
            <a:ext cx="9940129" cy="389107"/>
          </a:xfrm>
          <a:prstGeom prst="rect">
            <a:avLst/>
          </a:prstGeom>
        </p:spPr>
        <p:txBody>
          <a:bodyPr wrap="square" lIns="0" tIns="45675" rIns="0" bIns="45675" anchor="ctr">
            <a:spAutoFit/>
          </a:bodyPr>
          <a:lstStyle/>
          <a:p>
            <a:pPr algn="ctr" defTabSz="1217855">
              <a:defRPr/>
            </a:pPr>
            <a:r>
              <a:rPr lang="ru-RU" b="1" kern="0" dirty="0">
                <a:ln w="3175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ПРАВА И ОБЯЗАННОСТИ </a:t>
            </a:r>
            <a:r>
              <a:rPr lang="ru-RU" b="1" kern="0" dirty="0">
                <a:ln w="3175">
                  <a:noFill/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ОПРЕДЕЛЕНЫ КОНТРАКТОМ</a:t>
            </a:r>
          </a:p>
        </p:txBody>
      </p:sp>
      <p:pic>
        <p:nvPicPr>
          <p:cNvPr id="183" name="Picture 2" descr="C:\Users\1\Desktop\Наработки\син.png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656" y="608540"/>
            <a:ext cx="985415" cy="5478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1" name="Овал 190"/>
          <p:cNvSpPr/>
          <p:nvPr/>
        </p:nvSpPr>
        <p:spPr>
          <a:xfrm>
            <a:off x="627906" y="680145"/>
            <a:ext cx="376099" cy="384004"/>
          </a:xfrm>
          <a:prstGeom prst="ellipse">
            <a:avLst/>
          </a:prstGeom>
          <a:solidFill>
            <a:srgbClr val="C00000">
              <a:alpha val="80000"/>
            </a:srgbClr>
          </a:solidFill>
          <a:ln w="19050" cap="flat" cmpd="sng" algn="ctr">
            <a:noFill/>
            <a:prstDash val="solid"/>
          </a:ln>
          <a:effectLst/>
        </p:spPr>
        <p:txBody>
          <a:bodyPr lIns="91341" tIns="45675" rIns="91341" bIns="45675" rtlCol="0" anchor="ctr"/>
          <a:lstStyle/>
          <a:p>
            <a:pPr algn="ctr" defTabSz="1217855">
              <a:defRPr/>
            </a:pPr>
            <a:endParaRPr lang="ru-RU" sz="2100" kern="0">
              <a:solidFill>
                <a:prstClr val="white"/>
              </a:solidFill>
              <a:latin typeface="Palatino Linotype"/>
            </a:endParaRPr>
          </a:p>
        </p:txBody>
      </p:sp>
      <p:sp>
        <p:nvSpPr>
          <p:cNvPr id="192" name="Скругленный прямоугольник 1"/>
          <p:cNvSpPr/>
          <p:nvPr/>
        </p:nvSpPr>
        <p:spPr>
          <a:xfrm rot="18868575">
            <a:off x="696200" y="835564"/>
            <a:ext cx="310024" cy="68320"/>
          </a:xfrm>
          <a:custGeom>
            <a:avLst/>
            <a:gdLst>
              <a:gd name="connsiteX0" fmla="*/ 0 w 1619357"/>
              <a:gd name="connsiteY0" fmla="*/ 33065 h 198388"/>
              <a:gd name="connsiteX1" fmla="*/ 33065 w 1619357"/>
              <a:gd name="connsiteY1" fmla="*/ 0 h 198388"/>
              <a:gd name="connsiteX2" fmla="*/ 1586292 w 1619357"/>
              <a:gd name="connsiteY2" fmla="*/ 0 h 198388"/>
              <a:gd name="connsiteX3" fmla="*/ 1619357 w 1619357"/>
              <a:gd name="connsiteY3" fmla="*/ 33065 h 198388"/>
              <a:gd name="connsiteX4" fmla="*/ 1619357 w 1619357"/>
              <a:gd name="connsiteY4" fmla="*/ 165323 h 198388"/>
              <a:gd name="connsiteX5" fmla="*/ 1586292 w 1619357"/>
              <a:gd name="connsiteY5" fmla="*/ 198388 h 198388"/>
              <a:gd name="connsiteX6" fmla="*/ 33065 w 1619357"/>
              <a:gd name="connsiteY6" fmla="*/ 198388 h 198388"/>
              <a:gd name="connsiteX7" fmla="*/ 0 w 1619357"/>
              <a:gd name="connsiteY7" fmla="*/ 165323 h 198388"/>
              <a:gd name="connsiteX8" fmla="*/ 0 w 1619357"/>
              <a:gd name="connsiteY8" fmla="*/ 33065 h 198388"/>
              <a:gd name="connsiteX0" fmla="*/ 0 w 1619357"/>
              <a:gd name="connsiteY0" fmla="*/ 33065 h 198388"/>
              <a:gd name="connsiteX1" fmla="*/ 33065 w 1619357"/>
              <a:gd name="connsiteY1" fmla="*/ 0 h 198388"/>
              <a:gd name="connsiteX2" fmla="*/ 1586292 w 1619357"/>
              <a:gd name="connsiteY2" fmla="*/ 0 h 198388"/>
              <a:gd name="connsiteX3" fmla="*/ 1619357 w 1619357"/>
              <a:gd name="connsiteY3" fmla="*/ 33065 h 198388"/>
              <a:gd name="connsiteX4" fmla="*/ 1503393 w 1619357"/>
              <a:gd name="connsiteY4" fmla="*/ 177735 h 198388"/>
              <a:gd name="connsiteX5" fmla="*/ 1586292 w 1619357"/>
              <a:gd name="connsiteY5" fmla="*/ 198388 h 198388"/>
              <a:gd name="connsiteX6" fmla="*/ 33065 w 1619357"/>
              <a:gd name="connsiteY6" fmla="*/ 198388 h 198388"/>
              <a:gd name="connsiteX7" fmla="*/ 0 w 1619357"/>
              <a:gd name="connsiteY7" fmla="*/ 165323 h 198388"/>
              <a:gd name="connsiteX8" fmla="*/ 0 w 1619357"/>
              <a:gd name="connsiteY8" fmla="*/ 33065 h 198388"/>
              <a:gd name="connsiteX0" fmla="*/ 0 w 1619357"/>
              <a:gd name="connsiteY0" fmla="*/ 33065 h 202569"/>
              <a:gd name="connsiteX1" fmla="*/ 33065 w 1619357"/>
              <a:gd name="connsiteY1" fmla="*/ 0 h 202569"/>
              <a:gd name="connsiteX2" fmla="*/ 1586292 w 1619357"/>
              <a:gd name="connsiteY2" fmla="*/ 0 h 202569"/>
              <a:gd name="connsiteX3" fmla="*/ 1619357 w 1619357"/>
              <a:gd name="connsiteY3" fmla="*/ 33065 h 202569"/>
              <a:gd name="connsiteX4" fmla="*/ 1503393 w 1619357"/>
              <a:gd name="connsiteY4" fmla="*/ 177735 h 202569"/>
              <a:gd name="connsiteX5" fmla="*/ 1454238 w 1619357"/>
              <a:gd name="connsiteY5" fmla="*/ 202569 h 202569"/>
              <a:gd name="connsiteX6" fmla="*/ 33065 w 1619357"/>
              <a:gd name="connsiteY6" fmla="*/ 198388 h 202569"/>
              <a:gd name="connsiteX7" fmla="*/ 0 w 1619357"/>
              <a:gd name="connsiteY7" fmla="*/ 165323 h 202569"/>
              <a:gd name="connsiteX8" fmla="*/ 0 w 1619357"/>
              <a:gd name="connsiteY8" fmla="*/ 33065 h 202569"/>
              <a:gd name="connsiteX0" fmla="*/ 0 w 1619357"/>
              <a:gd name="connsiteY0" fmla="*/ 33065 h 202569"/>
              <a:gd name="connsiteX1" fmla="*/ 33065 w 1619357"/>
              <a:gd name="connsiteY1" fmla="*/ 0 h 202569"/>
              <a:gd name="connsiteX2" fmla="*/ 1586292 w 1619357"/>
              <a:gd name="connsiteY2" fmla="*/ 0 h 202569"/>
              <a:gd name="connsiteX3" fmla="*/ 1619357 w 1619357"/>
              <a:gd name="connsiteY3" fmla="*/ 33065 h 202569"/>
              <a:gd name="connsiteX4" fmla="*/ 1497981 w 1619357"/>
              <a:gd name="connsiteY4" fmla="*/ 180379 h 202569"/>
              <a:gd name="connsiteX5" fmla="*/ 1454238 w 1619357"/>
              <a:gd name="connsiteY5" fmla="*/ 202569 h 202569"/>
              <a:gd name="connsiteX6" fmla="*/ 33065 w 1619357"/>
              <a:gd name="connsiteY6" fmla="*/ 198388 h 202569"/>
              <a:gd name="connsiteX7" fmla="*/ 0 w 1619357"/>
              <a:gd name="connsiteY7" fmla="*/ 165323 h 202569"/>
              <a:gd name="connsiteX8" fmla="*/ 0 w 1619357"/>
              <a:gd name="connsiteY8" fmla="*/ 33065 h 202569"/>
              <a:gd name="connsiteX0" fmla="*/ 0 w 1666760"/>
              <a:gd name="connsiteY0" fmla="*/ 37583 h 207087"/>
              <a:gd name="connsiteX1" fmla="*/ 33065 w 1666760"/>
              <a:gd name="connsiteY1" fmla="*/ 4518 h 207087"/>
              <a:gd name="connsiteX2" fmla="*/ 1586292 w 1666760"/>
              <a:gd name="connsiteY2" fmla="*/ 4518 h 207087"/>
              <a:gd name="connsiteX3" fmla="*/ 1666760 w 1666760"/>
              <a:gd name="connsiteY3" fmla="*/ 9727 h 207087"/>
              <a:gd name="connsiteX4" fmla="*/ 1497981 w 1666760"/>
              <a:gd name="connsiteY4" fmla="*/ 184897 h 207087"/>
              <a:gd name="connsiteX5" fmla="*/ 1454238 w 1666760"/>
              <a:gd name="connsiteY5" fmla="*/ 207087 h 207087"/>
              <a:gd name="connsiteX6" fmla="*/ 33065 w 1666760"/>
              <a:gd name="connsiteY6" fmla="*/ 202906 h 207087"/>
              <a:gd name="connsiteX7" fmla="*/ 0 w 1666760"/>
              <a:gd name="connsiteY7" fmla="*/ 169841 h 207087"/>
              <a:gd name="connsiteX8" fmla="*/ 0 w 1666760"/>
              <a:gd name="connsiteY8" fmla="*/ 37583 h 207087"/>
              <a:gd name="connsiteX0" fmla="*/ 0 w 1662633"/>
              <a:gd name="connsiteY0" fmla="*/ 33365 h 202869"/>
              <a:gd name="connsiteX1" fmla="*/ 33065 w 1662633"/>
              <a:gd name="connsiteY1" fmla="*/ 300 h 202869"/>
              <a:gd name="connsiteX2" fmla="*/ 1586292 w 1662633"/>
              <a:gd name="connsiteY2" fmla="*/ 300 h 202869"/>
              <a:gd name="connsiteX3" fmla="*/ 1662633 w 1662633"/>
              <a:gd name="connsiteY3" fmla="*/ 14902 h 202869"/>
              <a:gd name="connsiteX4" fmla="*/ 1497981 w 1662633"/>
              <a:gd name="connsiteY4" fmla="*/ 180679 h 202869"/>
              <a:gd name="connsiteX5" fmla="*/ 1454238 w 1662633"/>
              <a:gd name="connsiteY5" fmla="*/ 202869 h 202869"/>
              <a:gd name="connsiteX6" fmla="*/ 33065 w 1662633"/>
              <a:gd name="connsiteY6" fmla="*/ 198688 h 202869"/>
              <a:gd name="connsiteX7" fmla="*/ 0 w 1662633"/>
              <a:gd name="connsiteY7" fmla="*/ 165623 h 202869"/>
              <a:gd name="connsiteX8" fmla="*/ 0 w 1662633"/>
              <a:gd name="connsiteY8" fmla="*/ 33365 h 202869"/>
              <a:gd name="connsiteX0" fmla="*/ 0 w 1662633"/>
              <a:gd name="connsiteY0" fmla="*/ 33365 h 202869"/>
              <a:gd name="connsiteX1" fmla="*/ 33065 w 1662633"/>
              <a:gd name="connsiteY1" fmla="*/ 300 h 202869"/>
              <a:gd name="connsiteX2" fmla="*/ 1586292 w 1662633"/>
              <a:gd name="connsiteY2" fmla="*/ 300 h 202869"/>
              <a:gd name="connsiteX3" fmla="*/ 1662633 w 1662633"/>
              <a:gd name="connsiteY3" fmla="*/ 14902 h 202869"/>
              <a:gd name="connsiteX4" fmla="*/ 1535918 w 1662633"/>
              <a:gd name="connsiteY4" fmla="*/ 156778 h 202869"/>
              <a:gd name="connsiteX5" fmla="*/ 1454238 w 1662633"/>
              <a:gd name="connsiteY5" fmla="*/ 202869 h 202869"/>
              <a:gd name="connsiteX6" fmla="*/ 33065 w 1662633"/>
              <a:gd name="connsiteY6" fmla="*/ 198688 h 202869"/>
              <a:gd name="connsiteX7" fmla="*/ 0 w 1662633"/>
              <a:gd name="connsiteY7" fmla="*/ 165623 h 202869"/>
              <a:gd name="connsiteX8" fmla="*/ 0 w 1662633"/>
              <a:gd name="connsiteY8" fmla="*/ 33365 h 202869"/>
              <a:gd name="connsiteX0" fmla="*/ 0 w 1662633"/>
              <a:gd name="connsiteY0" fmla="*/ 33365 h 202869"/>
              <a:gd name="connsiteX1" fmla="*/ 33065 w 1662633"/>
              <a:gd name="connsiteY1" fmla="*/ 300 h 202869"/>
              <a:gd name="connsiteX2" fmla="*/ 1586292 w 1662633"/>
              <a:gd name="connsiteY2" fmla="*/ 300 h 202869"/>
              <a:gd name="connsiteX3" fmla="*/ 1662633 w 1662633"/>
              <a:gd name="connsiteY3" fmla="*/ 14902 h 202869"/>
              <a:gd name="connsiteX4" fmla="*/ 1535918 w 1662633"/>
              <a:gd name="connsiteY4" fmla="*/ 156778 h 202869"/>
              <a:gd name="connsiteX5" fmla="*/ 1454238 w 1662633"/>
              <a:gd name="connsiteY5" fmla="*/ 202869 h 202869"/>
              <a:gd name="connsiteX6" fmla="*/ 33065 w 1662633"/>
              <a:gd name="connsiteY6" fmla="*/ 198688 h 202869"/>
              <a:gd name="connsiteX7" fmla="*/ 0 w 1662633"/>
              <a:gd name="connsiteY7" fmla="*/ 165623 h 202869"/>
              <a:gd name="connsiteX8" fmla="*/ 0 w 1662633"/>
              <a:gd name="connsiteY8" fmla="*/ 33365 h 202869"/>
              <a:gd name="connsiteX0" fmla="*/ 0 w 1662633"/>
              <a:gd name="connsiteY0" fmla="*/ 33365 h 202869"/>
              <a:gd name="connsiteX1" fmla="*/ 33065 w 1662633"/>
              <a:gd name="connsiteY1" fmla="*/ 300 h 202869"/>
              <a:gd name="connsiteX2" fmla="*/ 1586292 w 1662633"/>
              <a:gd name="connsiteY2" fmla="*/ 300 h 202869"/>
              <a:gd name="connsiteX3" fmla="*/ 1662633 w 1662633"/>
              <a:gd name="connsiteY3" fmla="*/ 14902 h 202869"/>
              <a:gd name="connsiteX4" fmla="*/ 1535918 w 1662633"/>
              <a:gd name="connsiteY4" fmla="*/ 156778 h 202869"/>
              <a:gd name="connsiteX5" fmla="*/ 1454238 w 1662633"/>
              <a:gd name="connsiteY5" fmla="*/ 202869 h 202869"/>
              <a:gd name="connsiteX6" fmla="*/ 33065 w 1662633"/>
              <a:gd name="connsiteY6" fmla="*/ 198688 h 202869"/>
              <a:gd name="connsiteX7" fmla="*/ 0 w 1662633"/>
              <a:gd name="connsiteY7" fmla="*/ 165623 h 202869"/>
              <a:gd name="connsiteX8" fmla="*/ 0 w 1662633"/>
              <a:gd name="connsiteY8" fmla="*/ 33365 h 202869"/>
              <a:gd name="connsiteX0" fmla="*/ 0 w 1662633"/>
              <a:gd name="connsiteY0" fmla="*/ 33365 h 202869"/>
              <a:gd name="connsiteX1" fmla="*/ 33065 w 1662633"/>
              <a:gd name="connsiteY1" fmla="*/ 300 h 202869"/>
              <a:gd name="connsiteX2" fmla="*/ 1586292 w 1662633"/>
              <a:gd name="connsiteY2" fmla="*/ 300 h 202869"/>
              <a:gd name="connsiteX3" fmla="*/ 1662633 w 1662633"/>
              <a:gd name="connsiteY3" fmla="*/ 14902 h 202869"/>
              <a:gd name="connsiteX4" fmla="*/ 1535918 w 1662633"/>
              <a:gd name="connsiteY4" fmla="*/ 156778 h 202869"/>
              <a:gd name="connsiteX5" fmla="*/ 1454238 w 1662633"/>
              <a:gd name="connsiteY5" fmla="*/ 202869 h 202869"/>
              <a:gd name="connsiteX6" fmla="*/ 33065 w 1662633"/>
              <a:gd name="connsiteY6" fmla="*/ 198688 h 202869"/>
              <a:gd name="connsiteX7" fmla="*/ 0 w 1662633"/>
              <a:gd name="connsiteY7" fmla="*/ 165623 h 202869"/>
              <a:gd name="connsiteX8" fmla="*/ 0 w 1662633"/>
              <a:gd name="connsiteY8" fmla="*/ 33365 h 202869"/>
              <a:gd name="connsiteX0" fmla="*/ 0 w 1662633"/>
              <a:gd name="connsiteY0" fmla="*/ 33365 h 205711"/>
              <a:gd name="connsiteX1" fmla="*/ 33065 w 1662633"/>
              <a:gd name="connsiteY1" fmla="*/ 300 h 205711"/>
              <a:gd name="connsiteX2" fmla="*/ 1586292 w 1662633"/>
              <a:gd name="connsiteY2" fmla="*/ 300 h 205711"/>
              <a:gd name="connsiteX3" fmla="*/ 1662633 w 1662633"/>
              <a:gd name="connsiteY3" fmla="*/ 14902 h 205711"/>
              <a:gd name="connsiteX4" fmla="*/ 1535918 w 1662633"/>
              <a:gd name="connsiteY4" fmla="*/ 156778 h 205711"/>
              <a:gd name="connsiteX5" fmla="*/ 1470377 w 1662633"/>
              <a:gd name="connsiteY5" fmla="*/ 205711 h 205711"/>
              <a:gd name="connsiteX6" fmla="*/ 33065 w 1662633"/>
              <a:gd name="connsiteY6" fmla="*/ 198688 h 205711"/>
              <a:gd name="connsiteX7" fmla="*/ 0 w 1662633"/>
              <a:gd name="connsiteY7" fmla="*/ 165623 h 205711"/>
              <a:gd name="connsiteX8" fmla="*/ 0 w 1662633"/>
              <a:gd name="connsiteY8" fmla="*/ 33365 h 2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2633" h="205711">
                <a:moveTo>
                  <a:pt x="0" y="33365"/>
                </a:moveTo>
                <a:cubicBezTo>
                  <a:pt x="0" y="15104"/>
                  <a:pt x="14804" y="300"/>
                  <a:pt x="33065" y="300"/>
                </a:cubicBezTo>
                <a:lnTo>
                  <a:pt x="1586292" y="300"/>
                </a:lnTo>
                <a:cubicBezTo>
                  <a:pt x="1604553" y="300"/>
                  <a:pt x="1662633" y="-3359"/>
                  <a:pt x="1662633" y="14902"/>
                </a:cubicBezTo>
                <a:cubicBezTo>
                  <a:pt x="1662633" y="58988"/>
                  <a:pt x="1566836" y="119710"/>
                  <a:pt x="1535918" y="156778"/>
                </a:cubicBezTo>
                <a:cubicBezTo>
                  <a:pt x="1510288" y="178846"/>
                  <a:pt x="1488638" y="205711"/>
                  <a:pt x="1470377" y="205711"/>
                </a:cubicBezTo>
                <a:lnTo>
                  <a:pt x="33065" y="198688"/>
                </a:lnTo>
                <a:cubicBezTo>
                  <a:pt x="14804" y="198688"/>
                  <a:pt x="0" y="183884"/>
                  <a:pt x="0" y="165623"/>
                </a:cubicBezTo>
                <a:lnTo>
                  <a:pt x="0" y="33365"/>
                </a:lnTo>
                <a:close/>
              </a:path>
            </a:pathLst>
          </a:custGeom>
          <a:solidFill>
            <a:srgbClr val="FF9999"/>
          </a:solidFill>
          <a:ln w="19050" cap="flat" cmpd="sng" algn="ctr">
            <a:noFill/>
            <a:prstDash val="solid"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>
              <a:defRPr/>
            </a:pPr>
            <a:endParaRPr lang="ru-RU" sz="2100" kern="0">
              <a:solidFill>
                <a:prstClr val="white"/>
              </a:solidFill>
              <a:latin typeface="Palatino Linotype"/>
            </a:endParaRPr>
          </a:p>
        </p:txBody>
      </p:sp>
      <p:sp>
        <p:nvSpPr>
          <p:cNvPr id="193" name="Скругленный прямоугольник 192"/>
          <p:cNvSpPr/>
          <p:nvPr/>
        </p:nvSpPr>
        <p:spPr>
          <a:xfrm rot="2770301">
            <a:off x="673590" y="878674"/>
            <a:ext cx="124524" cy="83731"/>
          </a:xfrm>
          <a:prstGeom prst="roundRect">
            <a:avLst/>
          </a:prstGeom>
          <a:solidFill>
            <a:srgbClr val="FF9999"/>
          </a:solidFill>
          <a:ln w="19050" cap="flat" cmpd="sng" algn="ctr">
            <a:noFill/>
            <a:prstDash val="solid"/>
          </a:ln>
          <a:effectLst/>
        </p:spPr>
        <p:txBody>
          <a:bodyPr lIns="91341" tIns="45675" rIns="91341" bIns="45675" rtlCol="0" anchor="ctr"/>
          <a:lstStyle/>
          <a:p>
            <a:pPr algn="ctr" defTabSz="1217855">
              <a:defRPr/>
            </a:pPr>
            <a:endParaRPr lang="ru-RU" sz="2100" kern="0" dirty="0">
              <a:solidFill>
                <a:prstClr val="white"/>
              </a:solidFill>
              <a:latin typeface="Palatino Linotype"/>
            </a:endParaRPr>
          </a:p>
        </p:txBody>
      </p:sp>
      <p:sp>
        <p:nvSpPr>
          <p:cNvPr id="21" name="Номер слайда 1"/>
          <p:cNvSpPr txBox="1">
            <a:spLocks/>
          </p:cNvSpPr>
          <p:nvPr/>
        </p:nvSpPr>
        <p:spPr>
          <a:xfrm>
            <a:off x="11559287" y="37736"/>
            <a:ext cx="632228" cy="420426"/>
          </a:xfrm>
          <a:prstGeom prst="ellipse">
            <a:avLst/>
          </a:prstGeom>
          <a:noFill/>
          <a:ln w="6350" cap="rnd" cmpd="dbl">
            <a:noFill/>
            <a:rou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2800" b="1" cap="all">
                <a:ln w="0"/>
                <a:gradFill flip="none">
                  <a:gsLst>
                    <a:gs pos="0">
                      <a:srgbClr val="629DD1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629DD1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629DD1">
                        <a:shade val="65000"/>
                        <a:satMod val="130000"/>
                      </a:srgbClr>
                    </a:gs>
                    <a:gs pos="92000">
                      <a:srgbClr val="629DD1">
                        <a:shade val="50000"/>
                        <a:satMod val="120000"/>
                      </a:srgbClr>
                    </a:gs>
                    <a:gs pos="100000">
                      <a:srgbClr val="629DD1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defRPr>
            </a:lvl1pPr>
          </a:lstStyle>
          <a:p>
            <a:pPr algn="ctr" defTabSz="818266">
              <a:lnSpc>
                <a:spcPct val="80000"/>
              </a:lnSpc>
              <a:defRPr/>
            </a:pPr>
            <a:r>
              <a:rPr lang="en-US" sz="2400" kern="0" cap="none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latin typeface="Arial Narrow" panose="020B0606020202030204" pitchFamily="34" charset="0"/>
                <a:cs typeface="Arial" pitchFamily="34" charset="0"/>
              </a:rPr>
              <a:t>5</a:t>
            </a:r>
            <a:endParaRPr lang="ru-RU" sz="2400" kern="0" cap="none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1308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-14514" y="-4556"/>
            <a:ext cx="12202588" cy="504000"/>
          </a:xfrm>
          <a:prstGeom prst="rect">
            <a:avLst/>
          </a:prstGeom>
          <a:blipFill>
            <a:blip r:embed="rId3" cstate="print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65032" tIns="32519" rIns="65032" bIns="32519" rtlCol="0" anchor="ctr">
            <a:noAutofit/>
          </a:bodyPr>
          <a:lstStyle/>
          <a:p>
            <a:pPr algn="ctr" defTabSz="609510">
              <a:defRPr/>
            </a:pPr>
            <a:endParaRPr lang="ru-RU" sz="1100" b="1" kern="0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1554" y="42532"/>
            <a:ext cx="11610167" cy="384000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algn="ctr" defTabSz="60996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Виды обеспечения резервистов, льготы и социальные гарантии</a:t>
            </a:r>
          </a:p>
        </p:txBody>
      </p:sp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15" y="-41786"/>
            <a:ext cx="615809" cy="601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702363" y="630508"/>
            <a:ext cx="11349938" cy="52154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1000">
                <a:schemeClr val="bg1">
                  <a:lumMod val="85000"/>
                </a:schemeClr>
              </a:gs>
              <a:gs pos="73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/>
            <a:r>
              <a:rPr lang="ru-RU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ВЫПЛАЧИВАЕТСЯ ЕЖЕМЕСЯЧНАЯ </a:t>
            </a:r>
            <a:r>
              <a:rPr lang="ru-RU" b="1" kern="0" dirty="0">
                <a:ln w="3175">
                  <a:noFill/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ДЕНЕЖНАЯ ВЫПЛАТА</a:t>
            </a:r>
          </a:p>
        </p:txBody>
      </p:sp>
      <p:pic>
        <p:nvPicPr>
          <p:cNvPr id="36" name="Picture 2" descr="C:\Users\1\Desktop\Наработки\син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630" y="625717"/>
            <a:ext cx="985415" cy="5478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Овал 36"/>
          <p:cNvSpPr/>
          <p:nvPr/>
        </p:nvSpPr>
        <p:spPr>
          <a:xfrm>
            <a:off x="149717" y="686568"/>
            <a:ext cx="376099" cy="384004"/>
          </a:xfrm>
          <a:prstGeom prst="ellipse">
            <a:avLst/>
          </a:prstGeom>
          <a:solidFill>
            <a:schemeClr val="accent2">
              <a:lumMod val="75000"/>
              <a:alpha val="8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91341" tIns="45675" rIns="91341" bIns="45675" rtlCol="0" anchor="ctr"/>
          <a:lstStyle/>
          <a:p>
            <a:pPr algn="ctr" defTabSz="1217855">
              <a:defRPr/>
            </a:pPr>
            <a:endParaRPr lang="ru-RU" sz="2400" kern="0">
              <a:solidFill>
                <a:prstClr val="white"/>
              </a:solidFill>
              <a:latin typeface="Palatino Linotype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215797" y="721133"/>
            <a:ext cx="191388" cy="310024"/>
            <a:chOff x="599224" y="796608"/>
            <a:chExt cx="75928" cy="188449"/>
          </a:xfrm>
          <a:effectLst>
            <a:outerShdw blurRad="25400" dist="38100" dir="1800000" algn="tl" rotWithShape="0">
              <a:prstClr val="black">
                <a:alpha val="40000"/>
              </a:prstClr>
            </a:outerShdw>
          </a:effectLst>
        </p:grpSpPr>
        <p:sp>
          <p:nvSpPr>
            <p:cNvPr id="39" name="Скругленный прямоугольник 1"/>
            <p:cNvSpPr/>
            <p:nvPr/>
          </p:nvSpPr>
          <p:spPr>
            <a:xfrm rot="18868575">
              <a:off x="567375" y="877281"/>
              <a:ext cx="188449" cy="27104"/>
            </a:xfrm>
            <a:custGeom>
              <a:avLst/>
              <a:gdLst>
                <a:gd name="connsiteX0" fmla="*/ 0 w 1619357"/>
                <a:gd name="connsiteY0" fmla="*/ 33065 h 198388"/>
                <a:gd name="connsiteX1" fmla="*/ 33065 w 1619357"/>
                <a:gd name="connsiteY1" fmla="*/ 0 h 198388"/>
                <a:gd name="connsiteX2" fmla="*/ 1586292 w 1619357"/>
                <a:gd name="connsiteY2" fmla="*/ 0 h 198388"/>
                <a:gd name="connsiteX3" fmla="*/ 1619357 w 1619357"/>
                <a:gd name="connsiteY3" fmla="*/ 33065 h 198388"/>
                <a:gd name="connsiteX4" fmla="*/ 1619357 w 1619357"/>
                <a:gd name="connsiteY4" fmla="*/ 165323 h 198388"/>
                <a:gd name="connsiteX5" fmla="*/ 1586292 w 1619357"/>
                <a:gd name="connsiteY5" fmla="*/ 198388 h 198388"/>
                <a:gd name="connsiteX6" fmla="*/ 33065 w 1619357"/>
                <a:gd name="connsiteY6" fmla="*/ 198388 h 198388"/>
                <a:gd name="connsiteX7" fmla="*/ 0 w 1619357"/>
                <a:gd name="connsiteY7" fmla="*/ 165323 h 198388"/>
                <a:gd name="connsiteX8" fmla="*/ 0 w 1619357"/>
                <a:gd name="connsiteY8" fmla="*/ 33065 h 198388"/>
                <a:gd name="connsiteX0" fmla="*/ 0 w 1619357"/>
                <a:gd name="connsiteY0" fmla="*/ 33065 h 198388"/>
                <a:gd name="connsiteX1" fmla="*/ 33065 w 1619357"/>
                <a:gd name="connsiteY1" fmla="*/ 0 h 198388"/>
                <a:gd name="connsiteX2" fmla="*/ 1586292 w 1619357"/>
                <a:gd name="connsiteY2" fmla="*/ 0 h 198388"/>
                <a:gd name="connsiteX3" fmla="*/ 1619357 w 1619357"/>
                <a:gd name="connsiteY3" fmla="*/ 33065 h 198388"/>
                <a:gd name="connsiteX4" fmla="*/ 1503393 w 1619357"/>
                <a:gd name="connsiteY4" fmla="*/ 177735 h 198388"/>
                <a:gd name="connsiteX5" fmla="*/ 1586292 w 1619357"/>
                <a:gd name="connsiteY5" fmla="*/ 198388 h 198388"/>
                <a:gd name="connsiteX6" fmla="*/ 33065 w 1619357"/>
                <a:gd name="connsiteY6" fmla="*/ 198388 h 198388"/>
                <a:gd name="connsiteX7" fmla="*/ 0 w 1619357"/>
                <a:gd name="connsiteY7" fmla="*/ 165323 h 198388"/>
                <a:gd name="connsiteX8" fmla="*/ 0 w 1619357"/>
                <a:gd name="connsiteY8" fmla="*/ 33065 h 198388"/>
                <a:gd name="connsiteX0" fmla="*/ 0 w 1619357"/>
                <a:gd name="connsiteY0" fmla="*/ 33065 h 202569"/>
                <a:gd name="connsiteX1" fmla="*/ 33065 w 1619357"/>
                <a:gd name="connsiteY1" fmla="*/ 0 h 202569"/>
                <a:gd name="connsiteX2" fmla="*/ 1586292 w 1619357"/>
                <a:gd name="connsiteY2" fmla="*/ 0 h 202569"/>
                <a:gd name="connsiteX3" fmla="*/ 1619357 w 1619357"/>
                <a:gd name="connsiteY3" fmla="*/ 33065 h 202569"/>
                <a:gd name="connsiteX4" fmla="*/ 1503393 w 1619357"/>
                <a:gd name="connsiteY4" fmla="*/ 177735 h 202569"/>
                <a:gd name="connsiteX5" fmla="*/ 1454238 w 1619357"/>
                <a:gd name="connsiteY5" fmla="*/ 202569 h 202569"/>
                <a:gd name="connsiteX6" fmla="*/ 33065 w 1619357"/>
                <a:gd name="connsiteY6" fmla="*/ 198388 h 202569"/>
                <a:gd name="connsiteX7" fmla="*/ 0 w 1619357"/>
                <a:gd name="connsiteY7" fmla="*/ 165323 h 202569"/>
                <a:gd name="connsiteX8" fmla="*/ 0 w 1619357"/>
                <a:gd name="connsiteY8" fmla="*/ 33065 h 202569"/>
                <a:gd name="connsiteX0" fmla="*/ 0 w 1619357"/>
                <a:gd name="connsiteY0" fmla="*/ 33065 h 202569"/>
                <a:gd name="connsiteX1" fmla="*/ 33065 w 1619357"/>
                <a:gd name="connsiteY1" fmla="*/ 0 h 202569"/>
                <a:gd name="connsiteX2" fmla="*/ 1586292 w 1619357"/>
                <a:gd name="connsiteY2" fmla="*/ 0 h 202569"/>
                <a:gd name="connsiteX3" fmla="*/ 1619357 w 1619357"/>
                <a:gd name="connsiteY3" fmla="*/ 33065 h 202569"/>
                <a:gd name="connsiteX4" fmla="*/ 1497981 w 1619357"/>
                <a:gd name="connsiteY4" fmla="*/ 180379 h 202569"/>
                <a:gd name="connsiteX5" fmla="*/ 1454238 w 1619357"/>
                <a:gd name="connsiteY5" fmla="*/ 202569 h 202569"/>
                <a:gd name="connsiteX6" fmla="*/ 33065 w 1619357"/>
                <a:gd name="connsiteY6" fmla="*/ 198388 h 202569"/>
                <a:gd name="connsiteX7" fmla="*/ 0 w 1619357"/>
                <a:gd name="connsiteY7" fmla="*/ 165323 h 202569"/>
                <a:gd name="connsiteX8" fmla="*/ 0 w 1619357"/>
                <a:gd name="connsiteY8" fmla="*/ 33065 h 202569"/>
                <a:gd name="connsiteX0" fmla="*/ 0 w 1666760"/>
                <a:gd name="connsiteY0" fmla="*/ 37583 h 207087"/>
                <a:gd name="connsiteX1" fmla="*/ 33065 w 1666760"/>
                <a:gd name="connsiteY1" fmla="*/ 4518 h 207087"/>
                <a:gd name="connsiteX2" fmla="*/ 1586292 w 1666760"/>
                <a:gd name="connsiteY2" fmla="*/ 4518 h 207087"/>
                <a:gd name="connsiteX3" fmla="*/ 1666760 w 1666760"/>
                <a:gd name="connsiteY3" fmla="*/ 9727 h 207087"/>
                <a:gd name="connsiteX4" fmla="*/ 1497981 w 1666760"/>
                <a:gd name="connsiteY4" fmla="*/ 184897 h 207087"/>
                <a:gd name="connsiteX5" fmla="*/ 1454238 w 1666760"/>
                <a:gd name="connsiteY5" fmla="*/ 207087 h 207087"/>
                <a:gd name="connsiteX6" fmla="*/ 33065 w 1666760"/>
                <a:gd name="connsiteY6" fmla="*/ 202906 h 207087"/>
                <a:gd name="connsiteX7" fmla="*/ 0 w 1666760"/>
                <a:gd name="connsiteY7" fmla="*/ 169841 h 207087"/>
                <a:gd name="connsiteX8" fmla="*/ 0 w 1666760"/>
                <a:gd name="connsiteY8" fmla="*/ 37583 h 207087"/>
                <a:gd name="connsiteX0" fmla="*/ 0 w 1662633"/>
                <a:gd name="connsiteY0" fmla="*/ 33365 h 202869"/>
                <a:gd name="connsiteX1" fmla="*/ 33065 w 1662633"/>
                <a:gd name="connsiteY1" fmla="*/ 300 h 202869"/>
                <a:gd name="connsiteX2" fmla="*/ 1586292 w 1662633"/>
                <a:gd name="connsiteY2" fmla="*/ 300 h 202869"/>
                <a:gd name="connsiteX3" fmla="*/ 1662633 w 1662633"/>
                <a:gd name="connsiteY3" fmla="*/ 14902 h 202869"/>
                <a:gd name="connsiteX4" fmla="*/ 1497981 w 1662633"/>
                <a:gd name="connsiteY4" fmla="*/ 180679 h 202869"/>
                <a:gd name="connsiteX5" fmla="*/ 1454238 w 1662633"/>
                <a:gd name="connsiteY5" fmla="*/ 202869 h 202869"/>
                <a:gd name="connsiteX6" fmla="*/ 33065 w 1662633"/>
                <a:gd name="connsiteY6" fmla="*/ 198688 h 202869"/>
                <a:gd name="connsiteX7" fmla="*/ 0 w 1662633"/>
                <a:gd name="connsiteY7" fmla="*/ 165623 h 202869"/>
                <a:gd name="connsiteX8" fmla="*/ 0 w 1662633"/>
                <a:gd name="connsiteY8" fmla="*/ 33365 h 202869"/>
                <a:gd name="connsiteX0" fmla="*/ 0 w 1662633"/>
                <a:gd name="connsiteY0" fmla="*/ 33365 h 202869"/>
                <a:gd name="connsiteX1" fmla="*/ 33065 w 1662633"/>
                <a:gd name="connsiteY1" fmla="*/ 300 h 202869"/>
                <a:gd name="connsiteX2" fmla="*/ 1586292 w 1662633"/>
                <a:gd name="connsiteY2" fmla="*/ 300 h 202869"/>
                <a:gd name="connsiteX3" fmla="*/ 1662633 w 1662633"/>
                <a:gd name="connsiteY3" fmla="*/ 14902 h 202869"/>
                <a:gd name="connsiteX4" fmla="*/ 1535918 w 1662633"/>
                <a:gd name="connsiteY4" fmla="*/ 156778 h 202869"/>
                <a:gd name="connsiteX5" fmla="*/ 1454238 w 1662633"/>
                <a:gd name="connsiteY5" fmla="*/ 202869 h 202869"/>
                <a:gd name="connsiteX6" fmla="*/ 33065 w 1662633"/>
                <a:gd name="connsiteY6" fmla="*/ 198688 h 202869"/>
                <a:gd name="connsiteX7" fmla="*/ 0 w 1662633"/>
                <a:gd name="connsiteY7" fmla="*/ 165623 h 202869"/>
                <a:gd name="connsiteX8" fmla="*/ 0 w 1662633"/>
                <a:gd name="connsiteY8" fmla="*/ 33365 h 202869"/>
                <a:gd name="connsiteX0" fmla="*/ 0 w 1662633"/>
                <a:gd name="connsiteY0" fmla="*/ 33365 h 202869"/>
                <a:gd name="connsiteX1" fmla="*/ 33065 w 1662633"/>
                <a:gd name="connsiteY1" fmla="*/ 300 h 202869"/>
                <a:gd name="connsiteX2" fmla="*/ 1586292 w 1662633"/>
                <a:gd name="connsiteY2" fmla="*/ 300 h 202869"/>
                <a:gd name="connsiteX3" fmla="*/ 1662633 w 1662633"/>
                <a:gd name="connsiteY3" fmla="*/ 14902 h 202869"/>
                <a:gd name="connsiteX4" fmla="*/ 1535918 w 1662633"/>
                <a:gd name="connsiteY4" fmla="*/ 156778 h 202869"/>
                <a:gd name="connsiteX5" fmla="*/ 1454238 w 1662633"/>
                <a:gd name="connsiteY5" fmla="*/ 202869 h 202869"/>
                <a:gd name="connsiteX6" fmla="*/ 33065 w 1662633"/>
                <a:gd name="connsiteY6" fmla="*/ 198688 h 202869"/>
                <a:gd name="connsiteX7" fmla="*/ 0 w 1662633"/>
                <a:gd name="connsiteY7" fmla="*/ 165623 h 202869"/>
                <a:gd name="connsiteX8" fmla="*/ 0 w 1662633"/>
                <a:gd name="connsiteY8" fmla="*/ 33365 h 202869"/>
                <a:gd name="connsiteX0" fmla="*/ 0 w 1662633"/>
                <a:gd name="connsiteY0" fmla="*/ 33365 h 202869"/>
                <a:gd name="connsiteX1" fmla="*/ 33065 w 1662633"/>
                <a:gd name="connsiteY1" fmla="*/ 300 h 202869"/>
                <a:gd name="connsiteX2" fmla="*/ 1586292 w 1662633"/>
                <a:gd name="connsiteY2" fmla="*/ 300 h 202869"/>
                <a:gd name="connsiteX3" fmla="*/ 1662633 w 1662633"/>
                <a:gd name="connsiteY3" fmla="*/ 14902 h 202869"/>
                <a:gd name="connsiteX4" fmla="*/ 1535918 w 1662633"/>
                <a:gd name="connsiteY4" fmla="*/ 156778 h 202869"/>
                <a:gd name="connsiteX5" fmla="*/ 1454238 w 1662633"/>
                <a:gd name="connsiteY5" fmla="*/ 202869 h 202869"/>
                <a:gd name="connsiteX6" fmla="*/ 33065 w 1662633"/>
                <a:gd name="connsiteY6" fmla="*/ 198688 h 202869"/>
                <a:gd name="connsiteX7" fmla="*/ 0 w 1662633"/>
                <a:gd name="connsiteY7" fmla="*/ 165623 h 202869"/>
                <a:gd name="connsiteX8" fmla="*/ 0 w 1662633"/>
                <a:gd name="connsiteY8" fmla="*/ 33365 h 202869"/>
                <a:gd name="connsiteX0" fmla="*/ 0 w 1662633"/>
                <a:gd name="connsiteY0" fmla="*/ 33365 h 202869"/>
                <a:gd name="connsiteX1" fmla="*/ 33065 w 1662633"/>
                <a:gd name="connsiteY1" fmla="*/ 300 h 202869"/>
                <a:gd name="connsiteX2" fmla="*/ 1586292 w 1662633"/>
                <a:gd name="connsiteY2" fmla="*/ 300 h 202869"/>
                <a:gd name="connsiteX3" fmla="*/ 1662633 w 1662633"/>
                <a:gd name="connsiteY3" fmla="*/ 14902 h 202869"/>
                <a:gd name="connsiteX4" fmla="*/ 1535918 w 1662633"/>
                <a:gd name="connsiteY4" fmla="*/ 156778 h 202869"/>
                <a:gd name="connsiteX5" fmla="*/ 1454238 w 1662633"/>
                <a:gd name="connsiteY5" fmla="*/ 202869 h 202869"/>
                <a:gd name="connsiteX6" fmla="*/ 33065 w 1662633"/>
                <a:gd name="connsiteY6" fmla="*/ 198688 h 202869"/>
                <a:gd name="connsiteX7" fmla="*/ 0 w 1662633"/>
                <a:gd name="connsiteY7" fmla="*/ 165623 h 202869"/>
                <a:gd name="connsiteX8" fmla="*/ 0 w 1662633"/>
                <a:gd name="connsiteY8" fmla="*/ 33365 h 202869"/>
                <a:gd name="connsiteX0" fmla="*/ 0 w 1662633"/>
                <a:gd name="connsiteY0" fmla="*/ 33365 h 205711"/>
                <a:gd name="connsiteX1" fmla="*/ 33065 w 1662633"/>
                <a:gd name="connsiteY1" fmla="*/ 300 h 205711"/>
                <a:gd name="connsiteX2" fmla="*/ 1586292 w 1662633"/>
                <a:gd name="connsiteY2" fmla="*/ 300 h 205711"/>
                <a:gd name="connsiteX3" fmla="*/ 1662633 w 1662633"/>
                <a:gd name="connsiteY3" fmla="*/ 14902 h 205711"/>
                <a:gd name="connsiteX4" fmla="*/ 1535918 w 1662633"/>
                <a:gd name="connsiteY4" fmla="*/ 156778 h 205711"/>
                <a:gd name="connsiteX5" fmla="*/ 1470377 w 1662633"/>
                <a:gd name="connsiteY5" fmla="*/ 205711 h 205711"/>
                <a:gd name="connsiteX6" fmla="*/ 33065 w 1662633"/>
                <a:gd name="connsiteY6" fmla="*/ 198688 h 205711"/>
                <a:gd name="connsiteX7" fmla="*/ 0 w 1662633"/>
                <a:gd name="connsiteY7" fmla="*/ 165623 h 205711"/>
                <a:gd name="connsiteX8" fmla="*/ 0 w 1662633"/>
                <a:gd name="connsiteY8" fmla="*/ 33365 h 205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2633" h="205711">
                  <a:moveTo>
                    <a:pt x="0" y="33365"/>
                  </a:moveTo>
                  <a:cubicBezTo>
                    <a:pt x="0" y="15104"/>
                    <a:pt x="14804" y="300"/>
                    <a:pt x="33065" y="300"/>
                  </a:cubicBezTo>
                  <a:lnTo>
                    <a:pt x="1586292" y="300"/>
                  </a:lnTo>
                  <a:cubicBezTo>
                    <a:pt x="1604553" y="300"/>
                    <a:pt x="1662633" y="-3359"/>
                    <a:pt x="1662633" y="14902"/>
                  </a:cubicBezTo>
                  <a:cubicBezTo>
                    <a:pt x="1662633" y="58988"/>
                    <a:pt x="1566836" y="119710"/>
                    <a:pt x="1535918" y="156778"/>
                  </a:cubicBezTo>
                  <a:cubicBezTo>
                    <a:pt x="1510288" y="178846"/>
                    <a:pt x="1488638" y="205711"/>
                    <a:pt x="1470377" y="205711"/>
                  </a:cubicBezTo>
                  <a:lnTo>
                    <a:pt x="33065" y="198688"/>
                  </a:lnTo>
                  <a:cubicBezTo>
                    <a:pt x="14804" y="198688"/>
                    <a:pt x="0" y="183884"/>
                    <a:pt x="0" y="165623"/>
                  </a:cubicBezTo>
                  <a:lnTo>
                    <a:pt x="0" y="3336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19050" cap="flat" cmpd="sng" algn="ctr">
              <a:noFill/>
              <a:prstDash val="solid"/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pPr algn="ctr" defTabSz="1217855">
                <a:defRPr/>
              </a:pPr>
              <a:endParaRPr lang="ru-RU" sz="2400" kern="0">
                <a:solidFill>
                  <a:prstClr val="white"/>
                </a:solidFill>
                <a:latin typeface="Palatino Linotype"/>
              </a:endParaRPr>
            </a:p>
          </p:txBody>
        </p:sp>
        <p:sp>
          <p:nvSpPr>
            <p:cNvPr id="40" name="Скругленный прямоугольник 39"/>
            <p:cNvSpPr/>
            <p:nvPr/>
          </p:nvSpPr>
          <p:spPr>
            <a:xfrm rot="2770301">
              <a:off x="577987" y="905107"/>
              <a:ext cx="75692" cy="3321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7855">
                <a:defRPr/>
              </a:pPr>
              <a:endParaRPr lang="ru-RU" sz="2400" kern="0" dirty="0">
                <a:solidFill>
                  <a:prstClr val="white"/>
                </a:solidFill>
                <a:latin typeface="Palatino Linotype"/>
              </a:endParaRPr>
            </a:p>
          </p:txBody>
        </p:sp>
      </p:grpSp>
      <p:sp>
        <p:nvSpPr>
          <p:cNvPr id="49" name="Прямоугольник 48"/>
          <p:cNvSpPr/>
          <p:nvPr/>
        </p:nvSpPr>
        <p:spPr>
          <a:xfrm>
            <a:off x="700089" y="2459618"/>
            <a:ext cx="11352221" cy="52154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1000">
                <a:schemeClr val="bg1">
                  <a:lumMod val="85000"/>
                </a:schemeClr>
              </a:gs>
              <a:gs pos="73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/>
            <a:r>
              <a:rPr lang="ru-RU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ru-RU" b="1" kern="0" spc="-13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ВЫПЛАЧИВАЕТСЯ ЕДИНОВРЕМЕННАЯ ВЫПЛАТА </a:t>
            </a:r>
            <a:r>
              <a:rPr lang="ru-RU" b="1" kern="0" spc="-13" dirty="0">
                <a:ln w="3175">
                  <a:noFill/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 </a:t>
            </a:r>
            <a:r>
              <a:rPr lang="ru-RU" b="1" kern="0" spc="-13" dirty="0" smtClean="0">
                <a:ln w="3175">
                  <a:noFill/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ЗАКЛЮЧЕНИИ</a:t>
            </a:r>
          </a:p>
          <a:p>
            <a:pPr algn="ctr" defTabSz="1217855"/>
            <a:r>
              <a:rPr lang="ru-RU" b="1" kern="0" spc="-13" dirty="0" smtClean="0">
                <a:ln w="3175">
                  <a:noFill/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НОВОГО </a:t>
            </a:r>
            <a:r>
              <a:rPr lang="ru-RU" b="1" kern="0" spc="-13" dirty="0">
                <a:ln w="3175">
                  <a:noFill/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КОНТРАКТА </a:t>
            </a:r>
          </a:p>
        </p:txBody>
      </p:sp>
      <p:pic>
        <p:nvPicPr>
          <p:cNvPr id="50" name="Picture 2" descr="C:\Users\1\Desktop\Наработки\син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619" y="2454827"/>
            <a:ext cx="978124" cy="5478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Овал 50"/>
          <p:cNvSpPr/>
          <p:nvPr/>
        </p:nvSpPr>
        <p:spPr>
          <a:xfrm>
            <a:off x="151514" y="2515678"/>
            <a:ext cx="373316" cy="384004"/>
          </a:xfrm>
          <a:prstGeom prst="ellipse">
            <a:avLst/>
          </a:prstGeom>
          <a:solidFill>
            <a:schemeClr val="accent2">
              <a:lumMod val="75000"/>
              <a:alpha val="8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91341" tIns="45675" rIns="91341" bIns="45675" rtlCol="0" anchor="ctr"/>
          <a:lstStyle/>
          <a:p>
            <a:pPr algn="ctr" defTabSz="1217855">
              <a:defRPr/>
            </a:pPr>
            <a:endParaRPr lang="ru-RU" sz="2400" kern="0">
              <a:solidFill>
                <a:prstClr val="white"/>
              </a:solidFill>
              <a:latin typeface="Palatino Linotype"/>
            </a:endParaRPr>
          </a:p>
        </p:txBody>
      </p:sp>
      <p:sp>
        <p:nvSpPr>
          <p:cNvPr id="53" name="Скругленный прямоугольник 1"/>
          <p:cNvSpPr/>
          <p:nvPr/>
        </p:nvSpPr>
        <p:spPr>
          <a:xfrm rot="18868575">
            <a:off x="218164" y="2671358"/>
            <a:ext cx="310024" cy="67815"/>
          </a:xfrm>
          <a:custGeom>
            <a:avLst/>
            <a:gdLst>
              <a:gd name="connsiteX0" fmla="*/ 0 w 1619357"/>
              <a:gd name="connsiteY0" fmla="*/ 33065 h 198388"/>
              <a:gd name="connsiteX1" fmla="*/ 33065 w 1619357"/>
              <a:gd name="connsiteY1" fmla="*/ 0 h 198388"/>
              <a:gd name="connsiteX2" fmla="*/ 1586292 w 1619357"/>
              <a:gd name="connsiteY2" fmla="*/ 0 h 198388"/>
              <a:gd name="connsiteX3" fmla="*/ 1619357 w 1619357"/>
              <a:gd name="connsiteY3" fmla="*/ 33065 h 198388"/>
              <a:gd name="connsiteX4" fmla="*/ 1619357 w 1619357"/>
              <a:gd name="connsiteY4" fmla="*/ 165323 h 198388"/>
              <a:gd name="connsiteX5" fmla="*/ 1586292 w 1619357"/>
              <a:gd name="connsiteY5" fmla="*/ 198388 h 198388"/>
              <a:gd name="connsiteX6" fmla="*/ 33065 w 1619357"/>
              <a:gd name="connsiteY6" fmla="*/ 198388 h 198388"/>
              <a:gd name="connsiteX7" fmla="*/ 0 w 1619357"/>
              <a:gd name="connsiteY7" fmla="*/ 165323 h 198388"/>
              <a:gd name="connsiteX8" fmla="*/ 0 w 1619357"/>
              <a:gd name="connsiteY8" fmla="*/ 33065 h 198388"/>
              <a:gd name="connsiteX0" fmla="*/ 0 w 1619357"/>
              <a:gd name="connsiteY0" fmla="*/ 33065 h 198388"/>
              <a:gd name="connsiteX1" fmla="*/ 33065 w 1619357"/>
              <a:gd name="connsiteY1" fmla="*/ 0 h 198388"/>
              <a:gd name="connsiteX2" fmla="*/ 1586292 w 1619357"/>
              <a:gd name="connsiteY2" fmla="*/ 0 h 198388"/>
              <a:gd name="connsiteX3" fmla="*/ 1619357 w 1619357"/>
              <a:gd name="connsiteY3" fmla="*/ 33065 h 198388"/>
              <a:gd name="connsiteX4" fmla="*/ 1503393 w 1619357"/>
              <a:gd name="connsiteY4" fmla="*/ 177735 h 198388"/>
              <a:gd name="connsiteX5" fmla="*/ 1586292 w 1619357"/>
              <a:gd name="connsiteY5" fmla="*/ 198388 h 198388"/>
              <a:gd name="connsiteX6" fmla="*/ 33065 w 1619357"/>
              <a:gd name="connsiteY6" fmla="*/ 198388 h 198388"/>
              <a:gd name="connsiteX7" fmla="*/ 0 w 1619357"/>
              <a:gd name="connsiteY7" fmla="*/ 165323 h 198388"/>
              <a:gd name="connsiteX8" fmla="*/ 0 w 1619357"/>
              <a:gd name="connsiteY8" fmla="*/ 33065 h 198388"/>
              <a:gd name="connsiteX0" fmla="*/ 0 w 1619357"/>
              <a:gd name="connsiteY0" fmla="*/ 33065 h 202569"/>
              <a:gd name="connsiteX1" fmla="*/ 33065 w 1619357"/>
              <a:gd name="connsiteY1" fmla="*/ 0 h 202569"/>
              <a:gd name="connsiteX2" fmla="*/ 1586292 w 1619357"/>
              <a:gd name="connsiteY2" fmla="*/ 0 h 202569"/>
              <a:gd name="connsiteX3" fmla="*/ 1619357 w 1619357"/>
              <a:gd name="connsiteY3" fmla="*/ 33065 h 202569"/>
              <a:gd name="connsiteX4" fmla="*/ 1503393 w 1619357"/>
              <a:gd name="connsiteY4" fmla="*/ 177735 h 202569"/>
              <a:gd name="connsiteX5" fmla="*/ 1454238 w 1619357"/>
              <a:gd name="connsiteY5" fmla="*/ 202569 h 202569"/>
              <a:gd name="connsiteX6" fmla="*/ 33065 w 1619357"/>
              <a:gd name="connsiteY6" fmla="*/ 198388 h 202569"/>
              <a:gd name="connsiteX7" fmla="*/ 0 w 1619357"/>
              <a:gd name="connsiteY7" fmla="*/ 165323 h 202569"/>
              <a:gd name="connsiteX8" fmla="*/ 0 w 1619357"/>
              <a:gd name="connsiteY8" fmla="*/ 33065 h 202569"/>
              <a:gd name="connsiteX0" fmla="*/ 0 w 1619357"/>
              <a:gd name="connsiteY0" fmla="*/ 33065 h 202569"/>
              <a:gd name="connsiteX1" fmla="*/ 33065 w 1619357"/>
              <a:gd name="connsiteY1" fmla="*/ 0 h 202569"/>
              <a:gd name="connsiteX2" fmla="*/ 1586292 w 1619357"/>
              <a:gd name="connsiteY2" fmla="*/ 0 h 202569"/>
              <a:gd name="connsiteX3" fmla="*/ 1619357 w 1619357"/>
              <a:gd name="connsiteY3" fmla="*/ 33065 h 202569"/>
              <a:gd name="connsiteX4" fmla="*/ 1497981 w 1619357"/>
              <a:gd name="connsiteY4" fmla="*/ 180379 h 202569"/>
              <a:gd name="connsiteX5" fmla="*/ 1454238 w 1619357"/>
              <a:gd name="connsiteY5" fmla="*/ 202569 h 202569"/>
              <a:gd name="connsiteX6" fmla="*/ 33065 w 1619357"/>
              <a:gd name="connsiteY6" fmla="*/ 198388 h 202569"/>
              <a:gd name="connsiteX7" fmla="*/ 0 w 1619357"/>
              <a:gd name="connsiteY7" fmla="*/ 165323 h 202569"/>
              <a:gd name="connsiteX8" fmla="*/ 0 w 1619357"/>
              <a:gd name="connsiteY8" fmla="*/ 33065 h 202569"/>
              <a:gd name="connsiteX0" fmla="*/ 0 w 1666760"/>
              <a:gd name="connsiteY0" fmla="*/ 37583 h 207087"/>
              <a:gd name="connsiteX1" fmla="*/ 33065 w 1666760"/>
              <a:gd name="connsiteY1" fmla="*/ 4518 h 207087"/>
              <a:gd name="connsiteX2" fmla="*/ 1586292 w 1666760"/>
              <a:gd name="connsiteY2" fmla="*/ 4518 h 207087"/>
              <a:gd name="connsiteX3" fmla="*/ 1666760 w 1666760"/>
              <a:gd name="connsiteY3" fmla="*/ 9727 h 207087"/>
              <a:gd name="connsiteX4" fmla="*/ 1497981 w 1666760"/>
              <a:gd name="connsiteY4" fmla="*/ 184897 h 207087"/>
              <a:gd name="connsiteX5" fmla="*/ 1454238 w 1666760"/>
              <a:gd name="connsiteY5" fmla="*/ 207087 h 207087"/>
              <a:gd name="connsiteX6" fmla="*/ 33065 w 1666760"/>
              <a:gd name="connsiteY6" fmla="*/ 202906 h 207087"/>
              <a:gd name="connsiteX7" fmla="*/ 0 w 1666760"/>
              <a:gd name="connsiteY7" fmla="*/ 169841 h 207087"/>
              <a:gd name="connsiteX8" fmla="*/ 0 w 1666760"/>
              <a:gd name="connsiteY8" fmla="*/ 37583 h 207087"/>
              <a:gd name="connsiteX0" fmla="*/ 0 w 1662633"/>
              <a:gd name="connsiteY0" fmla="*/ 33365 h 202869"/>
              <a:gd name="connsiteX1" fmla="*/ 33065 w 1662633"/>
              <a:gd name="connsiteY1" fmla="*/ 300 h 202869"/>
              <a:gd name="connsiteX2" fmla="*/ 1586292 w 1662633"/>
              <a:gd name="connsiteY2" fmla="*/ 300 h 202869"/>
              <a:gd name="connsiteX3" fmla="*/ 1662633 w 1662633"/>
              <a:gd name="connsiteY3" fmla="*/ 14902 h 202869"/>
              <a:gd name="connsiteX4" fmla="*/ 1497981 w 1662633"/>
              <a:gd name="connsiteY4" fmla="*/ 180679 h 202869"/>
              <a:gd name="connsiteX5" fmla="*/ 1454238 w 1662633"/>
              <a:gd name="connsiteY5" fmla="*/ 202869 h 202869"/>
              <a:gd name="connsiteX6" fmla="*/ 33065 w 1662633"/>
              <a:gd name="connsiteY6" fmla="*/ 198688 h 202869"/>
              <a:gd name="connsiteX7" fmla="*/ 0 w 1662633"/>
              <a:gd name="connsiteY7" fmla="*/ 165623 h 202869"/>
              <a:gd name="connsiteX8" fmla="*/ 0 w 1662633"/>
              <a:gd name="connsiteY8" fmla="*/ 33365 h 202869"/>
              <a:gd name="connsiteX0" fmla="*/ 0 w 1662633"/>
              <a:gd name="connsiteY0" fmla="*/ 33365 h 202869"/>
              <a:gd name="connsiteX1" fmla="*/ 33065 w 1662633"/>
              <a:gd name="connsiteY1" fmla="*/ 300 h 202869"/>
              <a:gd name="connsiteX2" fmla="*/ 1586292 w 1662633"/>
              <a:gd name="connsiteY2" fmla="*/ 300 h 202869"/>
              <a:gd name="connsiteX3" fmla="*/ 1662633 w 1662633"/>
              <a:gd name="connsiteY3" fmla="*/ 14902 h 202869"/>
              <a:gd name="connsiteX4" fmla="*/ 1535918 w 1662633"/>
              <a:gd name="connsiteY4" fmla="*/ 156778 h 202869"/>
              <a:gd name="connsiteX5" fmla="*/ 1454238 w 1662633"/>
              <a:gd name="connsiteY5" fmla="*/ 202869 h 202869"/>
              <a:gd name="connsiteX6" fmla="*/ 33065 w 1662633"/>
              <a:gd name="connsiteY6" fmla="*/ 198688 h 202869"/>
              <a:gd name="connsiteX7" fmla="*/ 0 w 1662633"/>
              <a:gd name="connsiteY7" fmla="*/ 165623 h 202869"/>
              <a:gd name="connsiteX8" fmla="*/ 0 w 1662633"/>
              <a:gd name="connsiteY8" fmla="*/ 33365 h 202869"/>
              <a:gd name="connsiteX0" fmla="*/ 0 w 1662633"/>
              <a:gd name="connsiteY0" fmla="*/ 33365 h 202869"/>
              <a:gd name="connsiteX1" fmla="*/ 33065 w 1662633"/>
              <a:gd name="connsiteY1" fmla="*/ 300 h 202869"/>
              <a:gd name="connsiteX2" fmla="*/ 1586292 w 1662633"/>
              <a:gd name="connsiteY2" fmla="*/ 300 h 202869"/>
              <a:gd name="connsiteX3" fmla="*/ 1662633 w 1662633"/>
              <a:gd name="connsiteY3" fmla="*/ 14902 h 202869"/>
              <a:gd name="connsiteX4" fmla="*/ 1535918 w 1662633"/>
              <a:gd name="connsiteY4" fmla="*/ 156778 h 202869"/>
              <a:gd name="connsiteX5" fmla="*/ 1454238 w 1662633"/>
              <a:gd name="connsiteY5" fmla="*/ 202869 h 202869"/>
              <a:gd name="connsiteX6" fmla="*/ 33065 w 1662633"/>
              <a:gd name="connsiteY6" fmla="*/ 198688 h 202869"/>
              <a:gd name="connsiteX7" fmla="*/ 0 w 1662633"/>
              <a:gd name="connsiteY7" fmla="*/ 165623 h 202869"/>
              <a:gd name="connsiteX8" fmla="*/ 0 w 1662633"/>
              <a:gd name="connsiteY8" fmla="*/ 33365 h 202869"/>
              <a:gd name="connsiteX0" fmla="*/ 0 w 1662633"/>
              <a:gd name="connsiteY0" fmla="*/ 33365 h 202869"/>
              <a:gd name="connsiteX1" fmla="*/ 33065 w 1662633"/>
              <a:gd name="connsiteY1" fmla="*/ 300 h 202869"/>
              <a:gd name="connsiteX2" fmla="*/ 1586292 w 1662633"/>
              <a:gd name="connsiteY2" fmla="*/ 300 h 202869"/>
              <a:gd name="connsiteX3" fmla="*/ 1662633 w 1662633"/>
              <a:gd name="connsiteY3" fmla="*/ 14902 h 202869"/>
              <a:gd name="connsiteX4" fmla="*/ 1535918 w 1662633"/>
              <a:gd name="connsiteY4" fmla="*/ 156778 h 202869"/>
              <a:gd name="connsiteX5" fmla="*/ 1454238 w 1662633"/>
              <a:gd name="connsiteY5" fmla="*/ 202869 h 202869"/>
              <a:gd name="connsiteX6" fmla="*/ 33065 w 1662633"/>
              <a:gd name="connsiteY6" fmla="*/ 198688 h 202869"/>
              <a:gd name="connsiteX7" fmla="*/ 0 w 1662633"/>
              <a:gd name="connsiteY7" fmla="*/ 165623 h 202869"/>
              <a:gd name="connsiteX8" fmla="*/ 0 w 1662633"/>
              <a:gd name="connsiteY8" fmla="*/ 33365 h 202869"/>
              <a:gd name="connsiteX0" fmla="*/ 0 w 1662633"/>
              <a:gd name="connsiteY0" fmla="*/ 33365 h 202869"/>
              <a:gd name="connsiteX1" fmla="*/ 33065 w 1662633"/>
              <a:gd name="connsiteY1" fmla="*/ 300 h 202869"/>
              <a:gd name="connsiteX2" fmla="*/ 1586292 w 1662633"/>
              <a:gd name="connsiteY2" fmla="*/ 300 h 202869"/>
              <a:gd name="connsiteX3" fmla="*/ 1662633 w 1662633"/>
              <a:gd name="connsiteY3" fmla="*/ 14902 h 202869"/>
              <a:gd name="connsiteX4" fmla="*/ 1535918 w 1662633"/>
              <a:gd name="connsiteY4" fmla="*/ 156778 h 202869"/>
              <a:gd name="connsiteX5" fmla="*/ 1454238 w 1662633"/>
              <a:gd name="connsiteY5" fmla="*/ 202869 h 202869"/>
              <a:gd name="connsiteX6" fmla="*/ 33065 w 1662633"/>
              <a:gd name="connsiteY6" fmla="*/ 198688 h 202869"/>
              <a:gd name="connsiteX7" fmla="*/ 0 w 1662633"/>
              <a:gd name="connsiteY7" fmla="*/ 165623 h 202869"/>
              <a:gd name="connsiteX8" fmla="*/ 0 w 1662633"/>
              <a:gd name="connsiteY8" fmla="*/ 33365 h 202869"/>
              <a:gd name="connsiteX0" fmla="*/ 0 w 1662633"/>
              <a:gd name="connsiteY0" fmla="*/ 33365 h 205711"/>
              <a:gd name="connsiteX1" fmla="*/ 33065 w 1662633"/>
              <a:gd name="connsiteY1" fmla="*/ 300 h 205711"/>
              <a:gd name="connsiteX2" fmla="*/ 1586292 w 1662633"/>
              <a:gd name="connsiteY2" fmla="*/ 300 h 205711"/>
              <a:gd name="connsiteX3" fmla="*/ 1662633 w 1662633"/>
              <a:gd name="connsiteY3" fmla="*/ 14902 h 205711"/>
              <a:gd name="connsiteX4" fmla="*/ 1535918 w 1662633"/>
              <a:gd name="connsiteY4" fmla="*/ 156778 h 205711"/>
              <a:gd name="connsiteX5" fmla="*/ 1470377 w 1662633"/>
              <a:gd name="connsiteY5" fmla="*/ 205711 h 205711"/>
              <a:gd name="connsiteX6" fmla="*/ 33065 w 1662633"/>
              <a:gd name="connsiteY6" fmla="*/ 198688 h 205711"/>
              <a:gd name="connsiteX7" fmla="*/ 0 w 1662633"/>
              <a:gd name="connsiteY7" fmla="*/ 165623 h 205711"/>
              <a:gd name="connsiteX8" fmla="*/ 0 w 1662633"/>
              <a:gd name="connsiteY8" fmla="*/ 33365 h 2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2633" h="205711">
                <a:moveTo>
                  <a:pt x="0" y="33365"/>
                </a:moveTo>
                <a:cubicBezTo>
                  <a:pt x="0" y="15104"/>
                  <a:pt x="14804" y="300"/>
                  <a:pt x="33065" y="300"/>
                </a:cubicBezTo>
                <a:lnTo>
                  <a:pt x="1586292" y="300"/>
                </a:lnTo>
                <a:cubicBezTo>
                  <a:pt x="1604553" y="300"/>
                  <a:pt x="1662633" y="-3359"/>
                  <a:pt x="1662633" y="14902"/>
                </a:cubicBezTo>
                <a:cubicBezTo>
                  <a:pt x="1662633" y="58988"/>
                  <a:pt x="1566836" y="119710"/>
                  <a:pt x="1535918" y="156778"/>
                </a:cubicBezTo>
                <a:cubicBezTo>
                  <a:pt x="1510288" y="178846"/>
                  <a:pt x="1488638" y="205711"/>
                  <a:pt x="1470377" y="205711"/>
                </a:cubicBezTo>
                <a:lnTo>
                  <a:pt x="33065" y="198688"/>
                </a:lnTo>
                <a:cubicBezTo>
                  <a:pt x="14804" y="198688"/>
                  <a:pt x="0" y="183884"/>
                  <a:pt x="0" y="165623"/>
                </a:cubicBezTo>
                <a:lnTo>
                  <a:pt x="0" y="33365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>
              <a:defRPr/>
            </a:pPr>
            <a:endParaRPr lang="ru-RU" sz="2400" kern="0">
              <a:solidFill>
                <a:prstClr val="white"/>
              </a:solidFill>
              <a:latin typeface="Palatino Linotype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 rot="2770301">
            <a:off x="196406" y="2714508"/>
            <a:ext cx="124524" cy="831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91341" tIns="45675" rIns="91341" bIns="45675" rtlCol="0" anchor="ctr"/>
          <a:lstStyle/>
          <a:p>
            <a:pPr algn="ctr" defTabSz="1217855">
              <a:defRPr/>
            </a:pPr>
            <a:endParaRPr lang="ru-RU" sz="2400" kern="0" dirty="0">
              <a:solidFill>
                <a:prstClr val="white"/>
              </a:solidFill>
              <a:latin typeface="Palatino Linotype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346409" y="3454849"/>
            <a:ext cx="4705893" cy="3336743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23000">
                <a:schemeClr val="bg2">
                  <a:lumMod val="90000"/>
                </a:schemeClr>
              </a:gs>
              <a:gs pos="73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r" defTabSz="1217855"/>
            <a:endParaRPr lang="ru-RU" b="1" kern="0" spc="-27" dirty="0">
              <a:ln w="3175">
                <a:noFill/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14927" y="3454855"/>
            <a:ext cx="7084616" cy="333674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23000">
                <a:schemeClr val="bg2">
                  <a:lumMod val="90000"/>
                </a:schemeClr>
              </a:gs>
              <a:gs pos="73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r" defTabSz="1217855"/>
            <a:endParaRPr lang="ru-RU" b="1" kern="0" spc="-27" dirty="0">
              <a:ln w="3175">
                <a:noFill/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227020" y="3818867"/>
            <a:ext cx="0" cy="2891694"/>
          </a:xfrm>
          <a:prstGeom prst="line">
            <a:avLst/>
          </a:prstGeom>
          <a:ln w="12700">
            <a:solidFill>
              <a:schemeClr val="accent2">
                <a:lumMod val="50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241297" y="6710928"/>
            <a:ext cx="6799927" cy="0"/>
          </a:xfrm>
          <a:prstGeom prst="line">
            <a:avLst/>
          </a:prstGeom>
          <a:ln w="12700">
            <a:solidFill>
              <a:schemeClr val="accent2">
                <a:lumMod val="50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244615" y="5708036"/>
            <a:ext cx="2400000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188014" y="5247695"/>
            <a:ext cx="2136895" cy="466061"/>
          </a:xfrm>
          <a:prstGeom prst="rect">
            <a:avLst/>
          </a:prstGeom>
        </p:spPr>
        <p:txBody>
          <a:bodyPr wrap="none" lIns="91341" tIns="45675" rIns="91341" bIns="45675">
            <a:spAutoFit/>
          </a:bodyPr>
          <a:lstStyle/>
          <a:p>
            <a:pPr defTabSz="912131">
              <a:lnSpc>
                <a:spcPct val="85000"/>
              </a:lnSpc>
            </a:pPr>
            <a:r>
              <a:rPr lang="ru-RU" sz="14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Ежемесячный оклад </a:t>
            </a:r>
            <a:endParaRPr lang="en-US" sz="1400" b="1" kern="0" dirty="0">
              <a:solidFill>
                <a:srgbClr val="ED7D31">
                  <a:lumMod val="50000"/>
                </a:srgbClr>
              </a:solidFill>
              <a:latin typeface="Arial Narrow" pitchFamily="34" charset="0"/>
              <a:cs typeface="Levenim MT" pitchFamily="2" charset="-79"/>
            </a:endParaRPr>
          </a:p>
          <a:p>
            <a:pPr defTabSz="912131">
              <a:lnSpc>
                <a:spcPct val="85000"/>
              </a:lnSpc>
            </a:pPr>
            <a:r>
              <a:rPr lang="ru-RU" sz="14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за пребывание в резерве 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188005" y="4772060"/>
            <a:ext cx="2986044" cy="466061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defTabSz="912131">
              <a:lnSpc>
                <a:spcPct val="85000"/>
              </a:lnSpc>
            </a:pPr>
            <a:r>
              <a:rPr lang="ru-RU" sz="14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Выплаты за участие в сборах </a:t>
            </a:r>
          </a:p>
          <a:p>
            <a:pPr defTabSz="912131">
              <a:lnSpc>
                <a:spcPct val="85000"/>
              </a:lnSpc>
            </a:pPr>
            <a:r>
              <a:rPr lang="ru-RU" sz="14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и тренировочных занятиях</a:t>
            </a: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H="1">
            <a:off x="244615" y="5225439"/>
            <a:ext cx="2832000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>
            <a:off x="244615" y="4774638"/>
            <a:ext cx="3024000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188004" y="4320146"/>
            <a:ext cx="3549117" cy="466061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defTabSz="912131">
              <a:lnSpc>
                <a:spcPct val="85000"/>
              </a:lnSpc>
            </a:pPr>
            <a:r>
              <a:rPr lang="ru-RU" sz="14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Оплата проезда от военного комиссариата </a:t>
            </a:r>
          </a:p>
          <a:p>
            <a:pPr defTabSz="912131">
              <a:lnSpc>
                <a:spcPct val="85000"/>
              </a:lnSpc>
            </a:pPr>
            <a:r>
              <a:rPr lang="ru-RU" sz="14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к месту военных сборов и обратно</a:t>
            </a:r>
          </a:p>
        </p:txBody>
      </p:sp>
      <p:sp>
        <p:nvSpPr>
          <p:cNvPr id="64" name="Полилиния 63"/>
          <p:cNvSpPr/>
          <p:nvPr/>
        </p:nvSpPr>
        <p:spPr>
          <a:xfrm rot="21433008">
            <a:off x="1448758" y="4006311"/>
            <a:ext cx="2803418" cy="2551082"/>
          </a:xfrm>
          <a:custGeom>
            <a:avLst/>
            <a:gdLst>
              <a:gd name="connsiteX0" fmla="*/ 7786762 w 8221921"/>
              <a:gd name="connsiteY0" fmla="*/ 0 h 1740636"/>
              <a:gd name="connsiteX1" fmla="*/ 8101744 w 8221921"/>
              <a:gd name="connsiteY1" fmla="*/ 435159 h 1740636"/>
              <a:gd name="connsiteX2" fmla="*/ 7884164 w 8221921"/>
              <a:gd name="connsiteY2" fmla="*/ 435159 h 1740636"/>
              <a:gd name="connsiteX3" fmla="*/ 5501421 w 8221921"/>
              <a:gd name="connsiteY3" fmla="*/ 1637781 h 1740636"/>
              <a:gd name="connsiteX4" fmla="*/ 4002170 w 8221921"/>
              <a:gd name="connsiteY4" fmla="*/ 1737755 h 1740636"/>
              <a:gd name="connsiteX5" fmla="*/ 7449005 w 8221921"/>
              <a:gd name="connsiteY5" fmla="*/ 435159 h 1740636"/>
              <a:gd name="connsiteX6" fmla="*/ 7231426 w 8221921"/>
              <a:gd name="connsiteY6" fmla="*/ 435159 h 1740636"/>
              <a:gd name="connsiteX7" fmla="*/ 7786762 w 8221921"/>
              <a:gd name="connsiteY7" fmla="*/ 0 h 1740636"/>
              <a:gd name="connsiteX0" fmla="*/ 3784591 w 8221921"/>
              <a:gd name="connsiteY0" fmla="*/ 1740636 h 1740636"/>
              <a:gd name="connsiteX1" fmla="*/ 2203195 w 8221921"/>
              <a:gd name="connsiteY1" fmla="*/ 1581394 h 1740636"/>
              <a:gd name="connsiteX2" fmla="*/ 1 w 8221921"/>
              <a:gd name="connsiteY2" fmla="*/ -5 h 1740636"/>
              <a:gd name="connsiteX3" fmla="*/ 435159 w 8221921"/>
              <a:gd name="connsiteY3" fmla="*/ 0 h 1740636"/>
              <a:gd name="connsiteX4" fmla="*/ 4219748 w 8221921"/>
              <a:gd name="connsiteY4" fmla="*/ 1740640 h 1740636"/>
              <a:gd name="connsiteX5" fmla="*/ 3784591 w 8221921"/>
              <a:gd name="connsiteY5" fmla="*/ 1740636 h 1740636"/>
              <a:gd name="connsiteX0" fmla="*/ 4002169 w 8221921"/>
              <a:gd name="connsiteY0" fmla="*/ 1737757 h 1740636"/>
              <a:gd name="connsiteX1" fmla="*/ 7449004 w 8221921"/>
              <a:gd name="connsiteY1" fmla="*/ 435161 h 1740636"/>
              <a:gd name="connsiteX2" fmla="*/ 7231426 w 8221921"/>
              <a:gd name="connsiteY2" fmla="*/ 435159 h 1740636"/>
              <a:gd name="connsiteX3" fmla="*/ 7786762 w 8221921"/>
              <a:gd name="connsiteY3" fmla="*/ 0 h 1740636"/>
              <a:gd name="connsiteX4" fmla="*/ 8101744 w 8221921"/>
              <a:gd name="connsiteY4" fmla="*/ 435159 h 1740636"/>
              <a:gd name="connsiteX5" fmla="*/ 7884164 w 8221921"/>
              <a:gd name="connsiteY5" fmla="*/ 435159 h 1740636"/>
              <a:gd name="connsiteX6" fmla="*/ 4219750 w 8221921"/>
              <a:gd name="connsiteY6" fmla="*/ 1740634 h 1740636"/>
              <a:gd name="connsiteX7" fmla="*/ 3784591 w 8221921"/>
              <a:gd name="connsiteY7" fmla="*/ 1740636 h 1740636"/>
              <a:gd name="connsiteX8" fmla="*/ 2203195 w 8221921"/>
              <a:gd name="connsiteY8" fmla="*/ 1581394 h 1740636"/>
              <a:gd name="connsiteX9" fmla="*/ 1 w 8221921"/>
              <a:gd name="connsiteY9" fmla="*/ -5 h 1740636"/>
              <a:gd name="connsiteX10" fmla="*/ 435159 w 8221921"/>
              <a:gd name="connsiteY10" fmla="*/ 0 h 1740636"/>
              <a:gd name="connsiteX11" fmla="*/ 4219748 w 8221921"/>
              <a:gd name="connsiteY11" fmla="*/ 1740640 h 1740636"/>
              <a:gd name="connsiteX0" fmla="*/ 7786765 w 8101747"/>
              <a:gd name="connsiteY0" fmla="*/ 5 h 1751249"/>
              <a:gd name="connsiteX1" fmla="*/ 8101747 w 8101747"/>
              <a:gd name="connsiteY1" fmla="*/ 435164 h 1751249"/>
              <a:gd name="connsiteX2" fmla="*/ 7884167 w 8101747"/>
              <a:gd name="connsiteY2" fmla="*/ 435164 h 1751249"/>
              <a:gd name="connsiteX3" fmla="*/ 5501424 w 8101747"/>
              <a:gd name="connsiteY3" fmla="*/ 1637786 h 1751249"/>
              <a:gd name="connsiteX4" fmla="*/ 4002173 w 8101747"/>
              <a:gd name="connsiteY4" fmla="*/ 1737760 h 1751249"/>
              <a:gd name="connsiteX5" fmla="*/ 7449008 w 8101747"/>
              <a:gd name="connsiteY5" fmla="*/ 435164 h 1751249"/>
              <a:gd name="connsiteX6" fmla="*/ 7231429 w 8101747"/>
              <a:gd name="connsiteY6" fmla="*/ 435164 h 1751249"/>
              <a:gd name="connsiteX7" fmla="*/ 7786765 w 8101747"/>
              <a:gd name="connsiteY7" fmla="*/ 5 h 1751249"/>
              <a:gd name="connsiteX0" fmla="*/ 3784594 w 8101747"/>
              <a:gd name="connsiteY0" fmla="*/ 1740641 h 1751249"/>
              <a:gd name="connsiteX1" fmla="*/ 2203198 w 8101747"/>
              <a:gd name="connsiteY1" fmla="*/ 1581399 h 1751249"/>
              <a:gd name="connsiteX2" fmla="*/ 4 w 8101747"/>
              <a:gd name="connsiteY2" fmla="*/ 0 h 1751249"/>
              <a:gd name="connsiteX3" fmla="*/ 435162 w 8101747"/>
              <a:gd name="connsiteY3" fmla="*/ 5 h 1751249"/>
              <a:gd name="connsiteX4" fmla="*/ 4219751 w 8101747"/>
              <a:gd name="connsiteY4" fmla="*/ 1740645 h 1751249"/>
              <a:gd name="connsiteX5" fmla="*/ 3784594 w 8101747"/>
              <a:gd name="connsiteY5" fmla="*/ 1740641 h 1751249"/>
              <a:gd name="connsiteX0" fmla="*/ 4002172 w 8101747"/>
              <a:gd name="connsiteY0" fmla="*/ 1737762 h 1751249"/>
              <a:gd name="connsiteX1" fmla="*/ 7449007 w 8101747"/>
              <a:gd name="connsiteY1" fmla="*/ 435166 h 1751249"/>
              <a:gd name="connsiteX2" fmla="*/ 7231429 w 8101747"/>
              <a:gd name="connsiteY2" fmla="*/ 435164 h 1751249"/>
              <a:gd name="connsiteX3" fmla="*/ 7786765 w 8101747"/>
              <a:gd name="connsiteY3" fmla="*/ 5 h 1751249"/>
              <a:gd name="connsiteX4" fmla="*/ 8101747 w 8101747"/>
              <a:gd name="connsiteY4" fmla="*/ 435164 h 1751249"/>
              <a:gd name="connsiteX5" fmla="*/ 7884167 w 8101747"/>
              <a:gd name="connsiteY5" fmla="*/ 435164 h 1751249"/>
              <a:gd name="connsiteX6" fmla="*/ 4219753 w 8101747"/>
              <a:gd name="connsiteY6" fmla="*/ 1740639 h 1751249"/>
              <a:gd name="connsiteX7" fmla="*/ 3784594 w 8101747"/>
              <a:gd name="connsiteY7" fmla="*/ 1740641 h 1751249"/>
              <a:gd name="connsiteX8" fmla="*/ 2203198 w 8101747"/>
              <a:gd name="connsiteY8" fmla="*/ 1581399 h 1751249"/>
              <a:gd name="connsiteX9" fmla="*/ 4 w 8101747"/>
              <a:gd name="connsiteY9" fmla="*/ 0 h 1751249"/>
              <a:gd name="connsiteX10" fmla="*/ 3087606 w 8101747"/>
              <a:gd name="connsiteY10" fmla="*/ 763220 h 1751249"/>
              <a:gd name="connsiteX11" fmla="*/ 4219751 w 8101747"/>
              <a:gd name="connsiteY11" fmla="*/ 1740645 h 1751249"/>
              <a:gd name="connsiteX0" fmla="*/ 7786765 w 8101747"/>
              <a:gd name="connsiteY0" fmla="*/ 5 h 1819668"/>
              <a:gd name="connsiteX1" fmla="*/ 8101747 w 8101747"/>
              <a:gd name="connsiteY1" fmla="*/ 435164 h 1819668"/>
              <a:gd name="connsiteX2" fmla="*/ 7884167 w 8101747"/>
              <a:gd name="connsiteY2" fmla="*/ 435164 h 1819668"/>
              <a:gd name="connsiteX3" fmla="*/ 5501424 w 8101747"/>
              <a:gd name="connsiteY3" fmla="*/ 1637786 h 1819668"/>
              <a:gd name="connsiteX4" fmla="*/ 4002173 w 8101747"/>
              <a:gd name="connsiteY4" fmla="*/ 1737760 h 1819668"/>
              <a:gd name="connsiteX5" fmla="*/ 7449008 w 8101747"/>
              <a:gd name="connsiteY5" fmla="*/ 435164 h 1819668"/>
              <a:gd name="connsiteX6" fmla="*/ 7231429 w 8101747"/>
              <a:gd name="connsiteY6" fmla="*/ 435164 h 1819668"/>
              <a:gd name="connsiteX7" fmla="*/ 7786765 w 8101747"/>
              <a:gd name="connsiteY7" fmla="*/ 5 h 1819668"/>
              <a:gd name="connsiteX0" fmla="*/ 3784594 w 8101747"/>
              <a:gd name="connsiteY0" fmla="*/ 1740641 h 1819668"/>
              <a:gd name="connsiteX1" fmla="*/ 2203198 w 8101747"/>
              <a:gd name="connsiteY1" fmla="*/ 1581399 h 1819668"/>
              <a:gd name="connsiteX2" fmla="*/ 4 w 8101747"/>
              <a:gd name="connsiteY2" fmla="*/ 0 h 1819668"/>
              <a:gd name="connsiteX3" fmla="*/ 435162 w 8101747"/>
              <a:gd name="connsiteY3" fmla="*/ 5 h 1819668"/>
              <a:gd name="connsiteX4" fmla="*/ 4219751 w 8101747"/>
              <a:gd name="connsiteY4" fmla="*/ 1740645 h 1819668"/>
              <a:gd name="connsiteX5" fmla="*/ 3784594 w 8101747"/>
              <a:gd name="connsiteY5" fmla="*/ 1740641 h 1819668"/>
              <a:gd name="connsiteX0" fmla="*/ 4002172 w 8101747"/>
              <a:gd name="connsiteY0" fmla="*/ 1737762 h 1819668"/>
              <a:gd name="connsiteX1" fmla="*/ 7449007 w 8101747"/>
              <a:gd name="connsiteY1" fmla="*/ 435166 h 1819668"/>
              <a:gd name="connsiteX2" fmla="*/ 7231429 w 8101747"/>
              <a:gd name="connsiteY2" fmla="*/ 435164 h 1819668"/>
              <a:gd name="connsiteX3" fmla="*/ 7786765 w 8101747"/>
              <a:gd name="connsiteY3" fmla="*/ 5 h 1819668"/>
              <a:gd name="connsiteX4" fmla="*/ 8101747 w 8101747"/>
              <a:gd name="connsiteY4" fmla="*/ 435164 h 1819668"/>
              <a:gd name="connsiteX5" fmla="*/ 7884167 w 8101747"/>
              <a:gd name="connsiteY5" fmla="*/ 435164 h 1819668"/>
              <a:gd name="connsiteX6" fmla="*/ 4219753 w 8101747"/>
              <a:gd name="connsiteY6" fmla="*/ 1740639 h 1819668"/>
              <a:gd name="connsiteX7" fmla="*/ 3784594 w 8101747"/>
              <a:gd name="connsiteY7" fmla="*/ 1740641 h 1819668"/>
              <a:gd name="connsiteX8" fmla="*/ 2203198 w 8101747"/>
              <a:gd name="connsiteY8" fmla="*/ 1581399 h 1819668"/>
              <a:gd name="connsiteX9" fmla="*/ 2577310 w 8101747"/>
              <a:gd name="connsiteY9" fmla="*/ 1139893 h 1819668"/>
              <a:gd name="connsiteX10" fmla="*/ 3087606 w 8101747"/>
              <a:gd name="connsiteY10" fmla="*/ 763220 h 1819668"/>
              <a:gd name="connsiteX11" fmla="*/ 4219751 w 8101747"/>
              <a:gd name="connsiteY11" fmla="*/ 1740645 h 1819668"/>
              <a:gd name="connsiteX0" fmla="*/ 7786765 w 8101747"/>
              <a:gd name="connsiteY0" fmla="*/ 5 h 1819668"/>
              <a:gd name="connsiteX1" fmla="*/ 8101747 w 8101747"/>
              <a:gd name="connsiteY1" fmla="*/ 435164 h 1819668"/>
              <a:gd name="connsiteX2" fmla="*/ 7884167 w 8101747"/>
              <a:gd name="connsiteY2" fmla="*/ 435164 h 1819668"/>
              <a:gd name="connsiteX3" fmla="*/ 5501424 w 8101747"/>
              <a:gd name="connsiteY3" fmla="*/ 1637786 h 1819668"/>
              <a:gd name="connsiteX4" fmla="*/ 4002173 w 8101747"/>
              <a:gd name="connsiteY4" fmla="*/ 1737760 h 1819668"/>
              <a:gd name="connsiteX5" fmla="*/ 7449008 w 8101747"/>
              <a:gd name="connsiteY5" fmla="*/ 435164 h 1819668"/>
              <a:gd name="connsiteX6" fmla="*/ 7231429 w 8101747"/>
              <a:gd name="connsiteY6" fmla="*/ 435164 h 1819668"/>
              <a:gd name="connsiteX7" fmla="*/ 7786765 w 8101747"/>
              <a:gd name="connsiteY7" fmla="*/ 5 h 1819668"/>
              <a:gd name="connsiteX0" fmla="*/ 3784594 w 8101747"/>
              <a:gd name="connsiteY0" fmla="*/ 1740641 h 1819668"/>
              <a:gd name="connsiteX1" fmla="*/ 2203198 w 8101747"/>
              <a:gd name="connsiteY1" fmla="*/ 1581399 h 1819668"/>
              <a:gd name="connsiteX2" fmla="*/ 4 w 8101747"/>
              <a:gd name="connsiteY2" fmla="*/ 0 h 1819668"/>
              <a:gd name="connsiteX3" fmla="*/ 1131743 w 8101747"/>
              <a:gd name="connsiteY3" fmla="*/ 1217671 h 1819668"/>
              <a:gd name="connsiteX4" fmla="*/ 435162 w 8101747"/>
              <a:gd name="connsiteY4" fmla="*/ 5 h 1819668"/>
              <a:gd name="connsiteX5" fmla="*/ 4219751 w 8101747"/>
              <a:gd name="connsiteY5" fmla="*/ 1740645 h 1819668"/>
              <a:gd name="connsiteX6" fmla="*/ 3784594 w 8101747"/>
              <a:gd name="connsiteY6" fmla="*/ 1740641 h 1819668"/>
              <a:gd name="connsiteX0" fmla="*/ 4002172 w 8101747"/>
              <a:gd name="connsiteY0" fmla="*/ 1737762 h 1819668"/>
              <a:gd name="connsiteX1" fmla="*/ 7449007 w 8101747"/>
              <a:gd name="connsiteY1" fmla="*/ 435166 h 1819668"/>
              <a:gd name="connsiteX2" fmla="*/ 7231429 w 8101747"/>
              <a:gd name="connsiteY2" fmla="*/ 435164 h 1819668"/>
              <a:gd name="connsiteX3" fmla="*/ 7786765 w 8101747"/>
              <a:gd name="connsiteY3" fmla="*/ 5 h 1819668"/>
              <a:gd name="connsiteX4" fmla="*/ 8101747 w 8101747"/>
              <a:gd name="connsiteY4" fmla="*/ 435164 h 1819668"/>
              <a:gd name="connsiteX5" fmla="*/ 7884167 w 8101747"/>
              <a:gd name="connsiteY5" fmla="*/ 435164 h 1819668"/>
              <a:gd name="connsiteX6" fmla="*/ 4219753 w 8101747"/>
              <a:gd name="connsiteY6" fmla="*/ 1740639 h 1819668"/>
              <a:gd name="connsiteX7" fmla="*/ 3784594 w 8101747"/>
              <a:gd name="connsiteY7" fmla="*/ 1740641 h 1819668"/>
              <a:gd name="connsiteX8" fmla="*/ 2203198 w 8101747"/>
              <a:gd name="connsiteY8" fmla="*/ 1581399 h 1819668"/>
              <a:gd name="connsiteX9" fmla="*/ 2577310 w 8101747"/>
              <a:gd name="connsiteY9" fmla="*/ 1139893 h 1819668"/>
              <a:gd name="connsiteX10" fmla="*/ 3087606 w 8101747"/>
              <a:gd name="connsiteY10" fmla="*/ 763220 h 1819668"/>
              <a:gd name="connsiteX11" fmla="*/ 4219751 w 8101747"/>
              <a:gd name="connsiteY11" fmla="*/ 1740645 h 1819668"/>
              <a:gd name="connsiteX0" fmla="*/ 7351608 w 7666590"/>
              <a:gd name="connsiteY0" fmla="*/ 0 h 2014353"/>
              <a:gd name="connsiteX1" fmla="*/ 7666590 w 7666590"/>
              <a:gd name="connsiteY1" fmla="*/ 435159 h 2014353"/>
              <a:gd name="connsiteX2" fmla="*/ 7449010 w 7666590"/>
              <a:gd name="connsiteY2" fmla="*/ 435159 h 2014353"/>
              <a:gd name="connsiteX3" fmla="*/ 5066267 w 7666590"/>
              <a:gd name="connsiteY3" fmla="*/ 1637781 h 2014353"/>
              <a:gd name="connsiteX4" fmla="*/ 3567016 w 7666590"/>
              <a:gd name="connsiteY4" fmla="*/ 1737755 h 2014353"/>
              <a:gd name="connsiteX5" fmla="*/ 7013851 w 7666590"/>
              <a:gd name="connsiteY5" fmla="*/ 435159 h 2014353"/>
              <a:gd name="connsiteX6" fmla="*/ 6796272 w 7666590"/>
              <a:gd name="connsiteY6" fmla="*/ 435159 h 2014353"/>
              <a:gd name="connsiteX7" fmla="*/ 7351608 w 7666590"/>
              <a:gd name="connsiteY7" fmla="*/ 0 h 2014353"/>
              <a:gd name="connsiteX0" fmla="*/ 3349437 w 7666590"/>
              <a:gd name="connsiteY0" fmla="*/ 1740636 h 2014353"/>
              <a:gd name="connsiteX1" fmla="*/ 1768041 w 7666590"/>
              <a:gd name="connsiteY1" fmla="*/ 1581394 h 2014353"/>
              <a:gd name="connsiteX2" fmla="*/ 1691839 w 7666590"/>
              <a:gd name="connsiteY2" fmla="*/ 1334578 h 2014353"/>
              <a:gd name="connsiteX3" fmla="*/ 696586 w 7666590"/>
              <a:gd name="connsiteY3" fmla="*/ 1217666 h 2014353"/>
              <a:gd name="connsiteX4" fmla="*/ 5 w 7666590"/>
              <a:gd name="connsiteY4" fmla="*/ 0 h 2014353"/>
              <a:gd name="connsiteX5" fmla="*/ 3784594 w 7666590"/>
              <a:gd name="connsiteY5" fmla="*/ 1740640 h 2014353"/>
              <a:gd name="connsiteX6" fmla="*/ 3349437 w 7666590"/>
              <a:gd name="connsiteY6" fmla="*/ 1740636 h 2014353"/>
              <a:gd name="connsiteX0" fmla="*/ 3567015 w 7666590"/>
              <a:gd name="connsiteY0" fmla="*/ 1737757 h 2014353"/>
              <a:gd name="connsiteX1" fmla="*/ 7013850 w 7666590"/>
              <a:gd name="connsiteY1" fmla="*/ 435161 h 2014353"/>
              <a:gd name="connsiteX2" fmla="*/ 6796272 w 7666590"/>
              <a:gd name="connsiteY2" fmla="*/ 435159 h 2014353"/>
              <a:gd name="connsiteX3" fmla="*/ 7351608 w 7666590"/>
              <a:gd name="connsiteY3" fmla="*/ 0 h 2014353"/>
              <a:gd name="connsiteX4" fmla="*/ 7666590 w 7666590"/>
              <a:gd name="connsiteY4" fmla="*/ 435159 h 2014353"/>
              <a:gd name="connsiteX5" fmla="*/ 7449010 w 7666590"/>
              <a:gd name="connsiteY5" fmla="*/ 435159 h 2014353"/>
              <a:gd name="connsiteX6" fmla="*/ 3784596 w 7666590"/>
              <a:gd name="connsiteY6" fmla="*/ 1740634 h 2014353"/>
              <a:gd name="connsiteX7" fmla="*/ 3349437 w 7666590"/>
              <a:gd name="connsiteY7" fmla="*/ 1740636 h 2014353"/>
              <a:gd name="connsiteX8" fmla="*/ 1768041 w 7666590"/>
              <a:gd name="connsiteY8" fmla="*/ 1581394 h 2014353"/>
              <a:gd name="connsiteX9" fmla="*/ 2142153 w 7666590"/>
              <a:gd name="connsiteY9" fmla="*/ 1139888 h 2014353"/>
              <a:gd name="connsiteX10" fmla="*/ 2652449 w 7666590"/>
              <a:gd name="connsiteY10" fmla="*/ 763215 h 2014353"/>
              <a:gd name="connsiteX11" fmla="*/ 3784594 w 7666590"/>
              <a:gd name="connsiteY11" fmla="*/ 1740640 h 2014353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1266589 w 7241340"/>
              <a:gd name="connsiteY2" fmla="*/ 1334578 h 2689446"/>
              <a:gd name="connsiteX3" fmla="*/ 271336 w 7241340"/>
              <a:gd name="connsiteY3" fmla="*/ 1217666 h 2689446"/>
              <a:gd name="connsiteX4" fmla="*/ 2898187 w 7241340"/>
              <a:gd name="connsiteY4" fmla="*/ 1728118 h 2689446"/>
              <a:gd name="connsiteX5" fmla="*/ 3359344 w 7241340"/>
              <a:gd name="connsiteY5" fmla="*/ 1740640 h 2689446"/>
              <a:gd name="connsiteX6" fmla="*/ 2924187 w 7241340"/>
              <a:gd name="connsiteY6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1266589 w 7241340"/>
              <a:gd name="connsiteY2" fmla="*/ 1334578 h 2689446"/>
              <a:gd name="connsiteX3" fmla="*/ 1217253 w 7241340"/>
              <a:gd name="connsiteY3" fmla="*/ 1368544 h 2689446"/>
              <a:gd name="connsiteX4" fmla="*/ 2898187 w 7241340"/>
              <a:gd name="connsiteY4" fmla="*/ 1728118 h 2689446"/>
              <a:gd name="connsiteX5" fmla="*/ 3359344 w 7241340"/>
              <a:gd name="connsiteY5" fmla="*/ 1740640 h 2689446"/>
              <a:gd name="connsiteX6" fmla="*/ 2924187 w 7241340"/>
              <a:gd name="connsiteY6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2931617 w 7241340"/>
              <a:gd name="connsiteY2" fmla="*/ 1724935 h 2689446"/>
              <a:gd name="connsiteX3" fmla="*/ 1266589 w 7241340"/>
              <a:gd name="connsiteY3" fmla="*/ 1334578 h 2689446"/>
              <a:gd name="connsiteX4" fmla="*/ 1217253 w 7241340"/>
              <a:gd name="connsiteY4" fmla="*/ 1368544 h 2689446"/>
              <a:gd name="connsiteX5" fmla="*/ 2898187 w 7241340"/>
              <a:gd name="connsiteY5" fmla="*/ 1728118 h 2689446"/>
              <a:gd name="connsiteX6" fmla="*/ 3359344 w 7241340"/>
              <a:gd name="connsiteY6" fmla="*/ 1740640 h 2689446"/>
              <a:gd name="connsiteX7" fmla="*/ 2924187 w 7241340"/>
              <a:gd name="connsiteY7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2931617 w 7241340"/>
              <a:gd name="connsiteY2" fmla="*/ 1724935 h 2689446"/>
              <a:gd name="connsiteX3" fmla="*/ 1266589 w 7241340"/>
              <a:gd name="connsiteY3" fmla="*/ 1334578 h 2689446"/>
              <a:gd name="connsiteX4" fmla="*/ 2852844 w 7241340"/>
              <a:gd name="connsiteY4" fmla="*/ 1758743 h 2689446"/>
              <a:gd name="connsiteX5" fmla="*/ 2898187 w 7241340"/>
              <a:gd name="connsiteY5" fmla="*/ 1728118 h 2689446"/>
              <a:gd name="connsiteX6" fmla="*/ 3359344 w 7241340"/>
              <a:gd name="connsiteY6" fmla="*/ 1740640 h 2689446"/>
              <a:gd name="connsiteX7" fmla="*/ 2924187 w 7241340"/>
              <a:gd name="connsiteY7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2931617 w 7241340"/>
              <a:gd name="connsiteY2" fmla="*/ 1724935 h 2689446"/>
              <a:gd name="connsiteX3" fmla="*/ 2903387 w 7241340"/>
              <a:gd name="connsiteY3" fmla="*/ 1714212 h 2689446"/>
              <a:gd name="connsiteX4" fmla="*/ 2852844 w 7241340"/>
              <a:gd name="connsiteY4" fmla="*/ 1758743 h 2689446"/>
              <a:gd name="connsiteX5" fmla="*/ 2898187 w 7241340"/>
              <a:gd name="connsiteY5" fmla="*/ 1728118 h 2689446"/>
              <a:gd name="connsiteX6" fmla="*/ 3359344 w 7241340"/>
              <a:gd name="connsiteY6" fmla="*/ 1740640 h 2689446"/>
              <a:gd name="connsiteX7" fmla="*/ 2924187 w 7241340"/>
              <a:gd name="connsiteY7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5932696 w 6247678"/>
              <a:gd name="connsiteY0" fmla="*/ 0 h 2689446"/>
              <a:gd name="connsiteX1" fmla="*/ 6247678 w 6247678"/>
              <a:gd name="connsiteY1" fmla="*/ 435159 h 2689446"/>
              <a:gd name="connsiteX2" fmla="*/ 6030098 w 6247678"/>
              <a:gd name="connsiteY2" fmla="*/ 435159 h 2689446"/>
              <a:gd name="connsiteX3" fmla="*/ 3647355 w 6247678"/>
              <a:gd name="connsiteY3" fmla="*/ 1637781 h 2689446"/>
              <a:gd name="connsiteX4" fmla="*/ 2148104 w 6247678"/>
              <a:gd name="connsiteY4" fmla="*/ 1737755 h 2689446"/>
              <a:gd name="connsiteX5" fmla="*/ 5594939 w 6247678"/>
              <a:gd name="connsiteY5" fmla="*/ 435159 h 2689446"/>
              <a:gd name="connsiteX6" fmla="*/ 5377360 w 6247678"/>
              <a:gd name="connsiteY6" fmla="*/ 435159 h 2689446"/>
              <a:gd name="connsiteX7" fmla="*/ 5932696 w 6247678"/>
              <a:gd name="connsiteY7" fmla="*/ 0 h 2689446"/>
              <a:gd name="connsiteX0" fmla="*/ 1930525 w 6247678"/>
              <a:gd name="connsiteY0" fmla="*/ 1740636 h 2689446"/>
              <a:gd name="connsiteX1" fmla="*/ 349129 w 6247678"/>
              <a:gd name="connsiteY1" fmla="*/ 1581394 h 2689446"/>
              <a:gd name="connsiteX2" fmla="*/ 1937955 w 6247678"/>
              <a:gd name="connsiteY2" fmla="*/ 1724935 h 2689446"/>
              <a:gd name="connsiteX3" fmla="*/ 1909725 w 6247678"/>
              <a:gd name="connsiteY3" fmla="*/ 1714212 h 2689446"/>
              <a:gd name="connsiteX4" fmla="*/ 1859182 w 6247678"/>
              <a:gd name="connsiteY4" fmla="*/ 1758743 h 2689446"/>
              <a:gd name="connsiteX5" fmla="*/ 1904525 w 6247678"/>
              <a:gd name="connsiteY5" fmla="*/ 1728118 h 2689446"/>
              <a:gd name="connsiteX6" fmla="*/ 2365682 w 6247678"/>
              <a:gd name="connsiteY6" fmla="*/ 1740640 h 2689446"/>
              <a:gd name="connsiteX7" fmla="*/ 1930525 w 6247678"/>
              <a:gd name="connsiteY7" fmla="*/ 1740636 h 2689446"/>
              <a:gd name="connsiteX0" fmla="*/ 2148103 w 6247678"/>
              <a:gd name="connsiteY0" fmla="*/ 1737757 h 2689446"/>
              <a:gd name="connsiteX1" fmla="*/ 5594938 w 6247678"/>
              <a:gd name="connsiteY1" fmla="*/ 435161 h 2689446"/>
              <a:gd name="connsiteX2" fmla="*/ 5377360 w 6247678"/>
              <a:gd name="connsiteY2" fmla="*/ 435159 h 2689446"/>
              <a:gd name="connsiteX3" fmla="*/ 5932696 w 6247678"/>
              <a:gd name="connsiteY3" fmla="*/ 0 h 2689446"/>
              <a:gd name="connsiteX4" fmla="*/ 6247678 w 6247678"/>
              <a:gd name="connsiteY4" fmla="*/ 435159 h 2689446"/>
              <a:gd name="connsiteX5" fmla="*/ 6030098 w 6247678"/>
              <a:gd name="connsiteY5" fmla="*/ 435159 h 2689446"/>
              <a:gd name="connsiteX6" fmla="*/ 2365684 w 6247678"/>
              <a:gd name="connsiteY6" fmla="*/ 1740634 h 2689446"/>
              <a:gd name="connsiteX7" fmla="*/ 1930525 w 6247678"/>
              <a:gd name="connsiteY7" fmla="*/ 1740636 h 2689446"/>
              <a:gd name="connsiteX8" fmla="*/ 349129 w 6247678"/>
              <a:gd name="connsiteY8" fmla="*/ 1581394 h 2689446"/>
              <a:gd name="connsiteX9" fmla="*/ 1868538 w 6247678"/>
              <a:gd name="connsiteY9" fmla="*/ 1770513 h 2689446"/>
              <a:gd name="connsiteX10" fmla="*/ 723241 w 6247678"/>
              <a:gd name="connsiteY10" fmla="*/ 1139888 h 2689446"/>
              <a:gd name="connsiteX11" fmla="*/ 1233537 w 6247678"/>
              <a:gd name="connsiteY11" fmla="*/ 763215 h 2689446"/>
              <a:gd name="connsiteX12" fmla="*/ 2365682 w 6247678"/>
              <a:gd name="connsiteY12" fmla="*/ 1740640 h 2689446"/>
              <a:gd name="connsiteX0" fmla="*/ 5657189 w 5972171"/>
              <a:gd name="connsiteY0" fmla="*/ 0 h 2689446"/>
              <a:gd name="connsiteX1" fmla="*/ 5972171 w 5972171"/>
              <a:gd name="connsiteY1" fmla="*/ 435159 h 2689446"/>
              <a:gd name="connsiteX2" fmla="*/ 5754591 w 5972171"/>
              <a:gd name="connsiteY2" fmla="*/ 435159 h 2689446"/>
              <a:gd name="connsiteX3" fmla="*/ 3371848 w 5972171"/>
              <a:gd name="connsiteY3" fmla="*/ 1637781 h 2689446"/>
              <a:gd name="connsiteX4" fmla="*/ 1872597 w 5972171"/>
              <a:gd name="connsiteY4" fmla="*/ 1737755 h 2689446"/>
              <a:gd name="connsiteX5" fmla="*/ 5319432 w 5972171"/>
              <a:gd name="connsiteY5" fmla="*/ 435159 h 2689446"/>
              <a:gd name="connsiteX6" fmla="*/ 5101853 w 5972171"/>
              <a:gd name="connsiteY6" fmla="*/ 435159 h 2689446"/>
              <a:gd name="connsiteX7" fmla="*/ 5657189 w 5972171"/>
              <a:gd name="connsiteY7" fmla="*/ 0 h 2689446"/>
              <a:gd name="connsiteX0" fmla="*/ 1655018 w 5972171"/>
              <a:gd name="connsiteY0" fmla="*/ 1740636 h 2689446"/>
              <a:gd name="connsiteX1" fmla="*/ 73622 w 5972171"/>
              <a:gd name="connsiteY1" fmla="*/ 1581394 h 2689446"/>
              <a:gd name="connsiteX2" fmla="*/ 1662448 w 5972171"/>
              <a:gd name="connsiteY2" fmla="*/ 1724935 h 2689446"/>
              <a:gd name="connsiteX3" fmla="*/ 1634218 w 5972171"/>
              <a:gd name="connsiteY3" fmla="*/ 1714212 h 2689446"/>
              <a:gd name="connsiteX4" fmla="*/ 1583675 w 5972171"/>
              <a:gd name="connsiteY4" fmla="*/ 1758743 h 2689446"/>
              <a:gd name="connsiteX5" fmla="*/ 1629018 w 5972171"/>
              <a:gd name="connsiteY5" fmla="*/ 1728118 h 2689446"/>
              <a:gd name="connsiteX6" fmla="*/ 2090175 w 5972171"/>
              <a:gd name="connsiteY6" fmla="*/ 1740640 h 2689446"/>
              <a:gd name="connsiteX7" fmla="*/ 1655018 w 5972171"/>
              <a:gd name="connsiteY7" fmla="*/ 1740636 h 2689446"/>
              <a:gd name="connsiteX0" fmla="*/ 1872596 w 5972171"/>
              <a:gd name="connsiteY0" fmla="*/ 1737757 h 2689446"/>
              <a:gd name="connsiteX1" fmla="*/ 5319431 w 5972171"/>
              <a:gd name="connsiteY1" fmla="*/ 435161 h 2689446"/>
              <a:gd name="connsiteX2" fmla="*/ 5101853 w 5972171"/>
              <a:gd name="connsiteY2" fmla="*/ 435159 h 2689446"/>
              <a:gd name="connsiteX3" fmla="*/ 5657189 w 5972171"/>
              <a:gd name="connsiteY3" fmla="*/ 0 h 2689446"/>
              <a:gd name="connsiteX4" fmla="*/ 5972171 w 5972171"/>
              <a:gd name="connsiteY4" fmla="*/ 435159 h 2689446"/>
              <a:gd name="connsiteX5" fmla="*/ 5754591 w 5972171"/>
              <a:gd name="connsiteY5" fmla="*/ 435159 h 2689446"/>
              <a:gd name="connsiteX6" fmla="*/ 2090177 w 5972171"/>
              <a:gd name="connsiteY6" fmla="*/ 1740634 h 2689446"/>
              <a:gd name="connsiteX7" fmla="*/ 1655018 w 5972171"/>
              <a:gd name="connsiteY7" fmla="*/ 1740636 h 2689446"/>
              <a:gd name="connsiteX8" fmla="*/ 1628920 w 5972171"/>
              <a:gd name="connsiteY8" fmla="*/ 1737684 h 2689446"/>
              <a:gd name="connsiteX9" fmla="*/ 1593031 w 5972171"/>
              <a:gd name="connsiteY9" fmla="*/ 1770513 h 2689446"/>
              <a:gd name="connsiteX10" fmla="*/ 447734 w 5972171"/>
              <a:gd name="connsiteY10" fmla="*/ 1139888 h 2689446"/>
              <a:gd name="connsiteX11" fmla="*/ 958030 w 5972171"/>
              <a:gd name="connsiteY11" fmla="*/ 763215 h 2689446"/>
              <a:gd name="connsiteX12" fmla="*/ 2090175 w 5972171"/>
              <a:gd name="connsiteY12" fmla="*/ 1740640 h 2689446"/>
              <a:gd name="connsiteX0" fmla="*/ 5657189 w 5972171"/>
              <a:gd name="connsiteY0" fmla="*/ 0 h 2689446"/>
              <a:gd name="connsiteX1" fmla="*/ 5972171 w 5972171"/>
              <a:gd name="connsiteY1" fmla="*/ 435159 h 2689446"/>
              <a:gd name="connsiteX2" fmla="*/ 5754591 w 5972171"/>
              <a:gd name="connsiteY2" fmla="*/ 435159 h 2689446"/>
              <a:gd name="connsiteX3" fmla="*/ 3371848 w 5972171"/>
              <a:gd name="connsiteY3" fmla="*/ 1637781 h 2689446"/>
              <a:gd name="connsiteX4" fmla="*/ 1872597 w 5972171"/>
              <a:gd name="connsiteY4" fmla="*/ 1737755 h 2689446"/>
              <a:gd name="connsiteX5" fmla="*/ 5319432 w 5972171"/>
              <a:gd name="connsiteY5" fmla="*/ 435159 h 2689446"/>
              <a:gd name="connsiteX6" fmla="*/ 5101853 w 5972171"/>
              <a:gd name="connsiteY6" fmla="*/ 435159 h 2689446"/>
              <a:gd name="connsiteX7" fmla="*/ 5657189 w 5972171"/>
              <a:gd name="connsiteY7" fmla="*/ 0 h 2689446"/>
              <a:gd name="connsiteX0" fmla="*/ 1655018 w 5972171"/>
              <a:gd name="connsiteY0" fmla="*/ 1740636 h 2689446"/>
              <a:gd name="connsiteX1" fmla="*/ 1598436 w 5972171"/>
              <a:gd name="connsiteY1" fmla="*/ 1723498 h 2689446"/>
              <a:gd name="connsiteX2" fmla="*/ 1662448 w 5972171"/>
              <a:gd name="connsiteY2" fmla="*/ 1724935 h 2689446"/>
              <a:gd name="connsiteX3" fmla="*/ 1634218 w 5972171"/>
              <a:gd name="connsiteY3" fmla="*/ 1714212 h 2689446"/>
              <a:gd name="connsiteX4" fmla="*/ 1583675 w 5972171"/>
              <a:gd name="connsiteY4" fmla="*/ 1758743 h 2689446"/>
              <a:gd name="connsiteX5" fmla="*/ 1629018 w 5972171"/>
              <a:gd name="connsiteY5" fmla="*/ 1728118 h 2689446"/>
              <a:gd name="connsiteX6" fmla="*/ 2090175 w 5972171"/>
              <a:gd name="connsiteY6" fmla="*/ 1740640 h 2689446"/>
              <a:gd name="connsiteX7" fmla="*/ 1655018 w 5972171"/>
              <a:gd name="connsiteY7" fmla="*/ 1740636 h 2689446"/>
              <a:gd name="connsiteX0" fmla="*/ 1872596 w 5972171"/>
              <a:gd name="connsiteY0" fmla="*/ 1737757 h 2689446"/>
              <a:gd name="connsiteX1" fmla="*/ 5319431 w 5972171"/>
              <a:gd name="connsiteY1" fmla="*/ 435161 h 2689446"/>
              <a:gd name="connsiteX2" fmla="*/ 5101853 w 5972171"/>
              <a:gd name="connsiteY2" fmla="*/ 435159 h 2689446"/>
              <a:gd name="connsiteX3" fmla="*/ 5657189 w 5972171"/>
              <a:gd name="connsiteY3" fmla="*/ 0 h 2689446"/>
              <a:gd name="connsiteX4" fmla="*/ 5972171 w 5972171"/>
              <a:gd name="connsiteY4" fmla="*/ 435159 h 2689446"/>
              <a:gd name="connsiteX5" fmla="*/ 5754591 w 5972171"/>
              <a:gd name="connsiteY5" fmla="*/ 435159 h 2689446"/>
              <a:gd name="connsiteX6" fmla="*/ 2090177 w 5972171"/>
              <a:gd name="connsiteY6" fmla="*/ 1740634 h 2689446"/>
              <a:gd name="connsiteX7" fmla="*/ 1655018 w 5972171"/>
              <a:gd name="connsiteY7" fmla="*/ 1740636 h 2689446"/>
              <a:gd name="connsiteX8" fmla="*/ 1628920 w 5972171"/>
              <a:gd name="connsiteY8" fmla="*/ 1737684 h 2689446"/>
              <a:gd name="connsiteX9" fmla="*/ 1593031 w 5972171"/>
              <a:gd name="connsiteY9" fmla="*/ 1770513 h 2689446"/>
              <a:gd name="connsiteX10" fmla="*/ 447734 w 5972171"/>
              <a:gd name="connsiteY10" fmla="*/ 1139888 h 2689446"/>
              <a:gd name="connsiteX11" fmla="*/ 958030 w 5972171"/>
              <a:gd name="connsiteY11" fmla="*/ 763215 h 2689446"/>
              <a:gd name="connsiteX12" fmla="*/ 2090175 w 5972171"/>
              <a:gd name="connsiteY12" fmla="*/ 1740640 h 2689446"/>
              <a:gd name="connsiteX0" fmla="*/ 5657189 w 5972171"/>
              <a:gd name="connsiteY0" fmla="*/ 0 h 2689446"/>
              <a:gd name="connsiteX1" fmla="*/ 5972171 w 5972171"/>
              <a:gd name="connsiteY1" fmla="*/ 435159 h 2689446"/>
              <a:gd name="connsiteX2" fmla="*/ 5754591 w 5972171"/>
              <a:gd name="connsiteY2" fmla="*/ 435159 h 2689446"/>
              <a:gd name="connsiteX3" fmla="*/ 3371848 w 5972171"/>
              <a:gd name="connsiteY3" fmla="*/ 1637781 h 2689446"/>
              <a:gd name="connsiteX4" fmla="*/ 1872597 w 5972171"/>
              <a:gd name="connsiteY4" fmla="*/ 1737755 h 2689446"/>
              <a:gd name="connsiteX5" fmla="*/ 5319432 w 5972171"/>
              <a:gd name="connsiteY5" fmla="*/ 435159 h 2689446"/>
              <a:gd name="connsiteX6" fmla="*/ 5101853 w 5972171"/>
              <a:gd name="connsiteY6" fmla="*/ 435159 h 2689446"/>
              <a:gd name="connsiteX7" fmla="*/ 5657189 w 5972171"/>
              <a:gd name="connsiteY7" fmla="*/ 0 h 2689446"/>
              <a:gd name="connsiteX0" fmla="*/ 1655018 w 5972171"/>
              <a:gd name="connsiteY0" fmla="*/ 1740636 h 2689446"/>
              <a:gd name="connsiteX1" fmla="*/ 1598436 w 5972171"/>
              <a:gd name="connsiteY1" fmla="*/ 1723498 h 2689446"/>
              <a:gd name="connsiteX2" fmla="*/ 1662448 w 5972171"/>
              <a:gd name="connsiteY2" fmla="*/ 1724935 h 2689446"/>
              <a:gd name="connsiteX3" fmla="*/ 1634218 w 5972171"/>
              <a:gd name="connsiteY3" fmla="*/ 1714212 h 2689446"/>
              <a:gd name="connsiteX4" fmla="*/ 1583675 w 5972171"/>
              <a:gd name="connsiteY4" fmla="*/ 1758743 h 2689446"/>
              <a:gd name="connsiteX5" fmla="*/ 1629018 w 5972171"/>
              <a:gd name="connsiteY5" fmla="*/ 1728118 h 2689446"/>
              <a:gd name="connsiteX6" fmla="*/ 2090175 w 5972171"/>
              <a:gd name="connsiteY6" fmla="*/ 1740640 h 2689446"/>
              <a:gd name="connsiteX7" fmla="*/ 1655018 w 5972171"/>
              <a:gd name="connsiteY7" fmla="*/ 1740636 h 2689446"/>
              <a:gd name="connsiteX0" fmla="*/ 1872596 w 5972171"/>
              <a:gd name="connsiteY0" fmla="*/ 1737757 h 2689446"/>
              <a:gd name="connsiteX1" fmla="*/ 5319431 w 5972171"/>
              <a:gd name="connsiteY1" fmla="*/ 435161 h 2689446"/>
              <a:gd name="connsiteX2" fmla="*/ 5101853 w 5972171"/>
              <a:gd name="connsiteY2" fmla="*/ 435159 h 2689446"/>
              <a:gd name="connsiteX3" fmla="*/ 5657189 w 5972171"/>
              <a:gd name="connsiteY3" fmla="*/ 0 h 2689446"/>
              <a:gd name="connsiteX4" fmla="*/ 5972171 w 5972171"/>
              <a:gd name="connsiteY4" fmla="*/ 435159 h 2689446"/>
              <a:gd name="connsiteX5" fmla="*/ 5754591 w 5972171"/>
              <a:gd name="connsiteY5" fmla="*/ 435159 h 2689446"/>
              <a:gd name="connsiteX6" fmla="*/ 2090177 w 5972171"/>
              <a:gd name="connsiteY6" fmla="*/ 1740634 h 2689446"/>
              <a:gd name="connsiteX7" fmla="*/ 1655018 w 5972171"/>
              <a:gd name="connsiteY7" fmla="*/ 1740636 h 2689446"/>
              <a:gd name="connsiteX8" fmla="*/ 1628920 w 5972171"/>
              <a:gd name="connsiteY8" fmla="*/ 1737684 h 2689446"/>
              <a:gd name="connsiteX9" fmla="*/ 1593031 w 5972171"/>
              <a:gd name="connsiteY9" fmla="*/ 1770513 h 2689446"/>
              <a:gd name="connsiteX10" fmla="*/ 1618828 w 5972171"/>
              <a:gd name="connsiteY10" fmla="*/ 1755263 h 2689446"/>
              <a:gd name="connsiteX11" fmla="*/ 958030 w 5972171"/>
              <a:gd name="connsiteY11" fmla="*/ 763215 h 2689446"/>
              <a:gd name="connsiteX12" fmla="*/ 2090175 w 5972171"/>
              <a:gd name="connsiteY12" fmla="*/ 1740640 h 2689446"/>
              <a:gd name="connsiteX0" fmla="*/ 5657189 w 5972171"/>
              <a:gd name="connsiteY0" fmla="*/ 0 h 2691860"/>
              <a:gd name="connsiteX1" fmla="*/ 5972171 w 5972171"/>
              <a:gd name="connsiteY1" fmla="*/ 435159 h 2691860"/>
              <a:gd name="connsiteX2" fmla="*/ 5754591 w 5972171"/>
              <a:gd name="connsiteY2" fmla="*/ 435159 h 2691860"/>
              <a:gd name="connsiteX3" fmla="*/ 3371848 w 5972171"/>
              <a:gd name="connsiteY3" fmla="*/ 1637781 h 2691860"/>
              <a:gd name="connsiteX4" fmla="*/ 1872597 w 5972171"/>
              <a:gd name="connsiteY4" fmla="*/ 1737755 h 2691860"/>
              <a:gd name="connsiteX5" fmla="*/ 5319432 w 5972171"/>
              <a:gd name="connsiteY5" fmla="*/ 435159 h 2691860"/>
              <a:gd name="connsiteX6" fmla="*/ 5101853 w 5972171"/>
              <a:gd name="connsiteY6" fmla="*/ 435159 h 2691860"/>
              <a:gd name="connsiteX7" fmla="*/ 5657189 w 5972171"/>
              <a:gd name="connsiteY7" fmla="*/ 0 h 2691860"/>
              <a:gd name="connsiteX0" fmla="*/ 1655018 w 5972171"/>
              <a:gd name="connsiteY0" fmla="*/ 1740636 h 2691860"/>
              <a:gd name="connsiteX1" fmla="*/ 1598436 w 5972171"/>
              <a:gd name="connsiteY1" fmla="*/ 1723498 h 2691860"/>
              <a:gd name="connsiteX2" fmla="*/ 1662448 w 5972171"/>
              <a:gd name="connsiteY2" fmla="*/ 1724935 h 2691860"/>
              <a:gd name="connsiteX3" fmla="*/ 1634218 w 5972171"/>
              <a:gd name="connsiteY3" fmla="*/ 1714212 h 2691860"/>
              <a:gd name="connsiteX4" fmla="*/ 1583675 w 5972171"/>
              <a:gd name="connsiteY4" fmla="*/ 1758743 h 2691860"/>
              <a:gd name="connsiteX5" fmla="*/ 1629018 w 5972171"/>
              <a:gd name="connsiteY5" fmla="*/ 1728118 h 2691860"/>
              <a:gd name="connsiteX6" fmla="*/ 2090175 w 5972171"/>
              <a:gd name="connsiteY6" fmla="*/ 1740640 h 2691860"/>
              <a:gd name="connsiteX7" fmla="*/ 1655018 w 5972171"/>
              <a:gd name="connsiteY7" fmla="*/ 1740636 h 2691860"/>
              <a:gd name="connsiteX0" fmla="*/ 1872596 w 5972171"/>
              <a:gd name="connsiteY0" fmla="*/ 1737757 h 2691860"/>
              <a:gd name="connsiteX1" fmla="*/ 5319431 w 5972171"/>
              <a:gd name="connsiteY1" fmla="*/ 435161 h 2691860"/>
              <a:gd name="connsiteX2" fmla="*/ 5101853 w 5972171"/>
              <a:gd name="connsiteY2" fmla="*/ 435159 h 2691860"/>
              <a:gd name="connsiteX3" fmla="*/ 5657189 w 5972171"/>
              <a:gd name="connsiteY3" fmla="*/ 0 h 2691860"/>
              <a:gd name="connsiteX4" fmla="*/ 5972171 w 5972171"/>
              <a:gd name="connsiteY4" fmla="*/ 435159 h 2691860"/>
              <a:gd name="connsiteX5" fmla="*/ 5754591 w 5972171"/>
              <a:gd name="connsiteY5" fmla="*/ 435159 h 2691860"/>
              <a:gd name="connsiteX6" fmla="*/ 2090177 w 5972171"/>
              <a:gd name="connsiteY6" fmla="*/ 1740634 h 2691860"/>
              <a:gd name="connsiteX7" fmla="*/ 1655018 w 5972171"/>
              <a:gd name="connsiteY7" fmla="*/ 1740636 h 2691860"/>
              <a:gd name="connsiteX8" fmla="*/ 1628920 w 5972171"/>
              <a:gd name="connsiteY8" fmla="*/ 1737684 h 2691860"/>
              <a:gd name="connsiteX9" fmla="*/ 1593031 w 5972171"/>
              <a:gd name="connsiteY9" fmla="*/ 1770513 h 2691860"/>
              <a:gd name="connsiteX10" fmla="*/ 1618828 w 5972171"/>
              <a:gd name="connsiteY10" fmla="*/ 1755263 h 2691860"/>
              <a:gd name="connsiteX11" fmla="*/ 1650144 w 5972171"/>
              <a:gd name="connsiteY11" fmla="*/ 1730532 h 2691860"/>
              <a:gd name="connsiteX12" fmla="*/ 2090175 w 5972171"/>
              <a:gd name="connsiteY12" fmla="*/ 1740640 h 2691860"/>
              <a:gd name="connsiteX0" fmla="*/ 5657189 w 5972171"/>
              <a:gd name="connsiteY0" fmla="*/ 0 h 2689446"/>
              <a:gd name="connsiteX1" fmla="*/ 5972171 w 5972171"/>
              <a:gd name="connsiteY1" fmla="*/ 435159 h 2689446"/>
              <a:gd name="connsiteX2" fmla="*/ 5754591 w 5972171"/>
              <a:gd name="connsiteY2" fmla="*/ 435159 h 2689446"/>
              <a:gd name="connsiteX3" fmla="*/ 3371848 w 5972171"/>
              <a:gd name="connsiteY3" fmla="*/ 1637781 h 2689446"/>
              <a:gd name="connsiteX4" fmla="*/ 1872597 w 5972171"/>
              <a:gd name="connsiteY4" fmla="*/ 1737755 h 2689446"/>
              <a:gd name="connsiteX5" fmla="*/ 5319432 w 5972171"/>
              <a:gd name="connsiteY5" fmla="*/ 435159 h 2689446"/>
              <a:gd name="connsiteX6" fmla="*/ 5101853 w 5972171"/>
              <a:gd name="connsiteY6" fmla="*/ 435159 h 2689446"/>
              <a:gd name="connsiteX7" fmla="*/ 5657189 w 5972171"/>
              <a:gd name="connsiteY7" fmla="*/ 0 h 2689446"/>
              <a:gd name="connsiteX0" fmla="*/ 1655018 w 5972171"/>
              <a:gd name="connsiteY0" fmla="*/ 1740636 h 2689446"/>
              <a:gd name="connsiteX1" fmla="*/ 1598436 w 5972171"/>
              <a:gd name="connsiteY1" fmla="*/ 1723498 h 2689446"/>
              <a:gd name="connsiteX2" fmla="*/ 1662448 w 5972171"/>
              <a:gd name="connsiteY2" fmla="*/ 1724935 h 2689446"/>
              <a:gd name="connsiteX3" fmla="*/ 1634218 w 5972171"/>
              <a:gd name="connsiteY3" fmla="*/ 1714212 h 2689446"/>
              <a:gd name="connsiteX4" fmla="*/ 1583675 w 5972171"/>
              <a:gd name="connsiteY4" fmla="*/ 1758743 h 2689446"/>
              <a:gd name="connsiteX5" fmla="*/ 1629018 w 5972171"/>
              <a:gd name="connsiteY5" fmla="*/ 1728118 h 2689446"/>
              <a:gd name="connsiteX6" fmla="*/ 2090175 w 5972171"/>
              <a:gd name="connsiteY6" fmla="*/ 1740640 h 2689446"/>
              <a:gd name="connsiteX7" fmla="*/ 1655018 w 5972171"/>
              <a:gd name="connsiteY7" fmla="*/ 1740636 h 2689446"/>
              <a:gd name="connsiteX0" fmla="*/ 1872596 w 5972171"/>
              <a:gd name="connsiteY0" fmla="*/ 1737757 h 2689446"/>
              <a:gd name="connsiteX1" fmla="*/ 5319431 w 5972171"/>
              <a:gd name="connsiteY1" fmla="*/ 435161 h 2689446"/>
              <a:gd name="connsiteX2" fmla="*/ 5101853 w 5972171"/>
              <a:gd name="connsiteY2" fmla="*/ 435159 h 2689446"/>
              <a:gd name="connsiteX3" fmla="*/ 5657189 w 5972171"/>
              <a:gd name="connsiteY3" fmla="*/ 0 h 2689446"/>
              <a:gd name="connsiteX4" fmla="*/ 5972171 w 5972171"/>
              <a:gd name="connsiteY4" fmla="*/ 435159 h 2689446"/>
              <a:gd name="connsiteX5" fmla="*/ 5754591 w 5972171"/>
              <a:gd name="connsiteY5" fmla="*/ 435159 h 2689446"/>
              <a:gd name="connsiteX6" fmla="*/ 2090177 w 5972171"/>
              <a:gd name="connsiteY6" fmla="*/ 1740634 h 2689446"/>
              <a:gd name="connsiteX7" fmla="*/ 1655018 w 5972171"/>
              <a:gd name="connsiteY7" fmla="*/ 1740636 h 2689446"/>
              <a:gd name="connsiteX8" fmla="*/ 1628920 w 5972171"/>
              <a:gd name="connsiteY8" fmla="*/ 1737684 h 2689446"/>
              <a:gd name="connsiteX9" fmla="*/ 1593031 w 5972171"/>
              <a:gd name="connsiteY9" fmla="*/ 1770513 h 2689446"/>
              <a:gd name="connsiteX10" fmla="*/ 1618828 w 5972171"/>
              <a:gd name="connsiteY10" fmla="*/ 1755263 h 2689446"/>
              <a:gd name="connsiteX11" fmla="*/ 1650144 w 5972171"/>
              <a:gd name="connsiteY11" fmla="*/ 1730532 h 2689446"/>
              <a:gd name="connsiteX12" fmla="*/ 1638907 w 5972171"/>
              <a:gd name="connsiteY12" fmla="*/ 1743650 h 2689446"/>
              <a:gd name="connsiteX13" fmla="*/ 2090175 w 5972171"/>
              <a:gd name="connsiteY13" fmla="*/ 1740640 h 2689446"/>
              <a:gd name="connsiteX0" fmla="*/ 4548105 w 4863087"/>
              <a:gd name="connsiteY0" fmla="*/ 0 h 1875520"/>
              <a:gd name="connsiteX1" fmla="*/ 4863087 w 4863087"/>
              <a:gd name="connsiteY1" fmla="*/ 435159 h 1875520"/>
              <a:gd name="connsiteX2" fmla="*/ 4645507 w 4863087"/>
              <a:gd name="connsiteY2" fmla="*/ 435159 h 1875520"/>
              <a:gd name="connsiteX3" fmla="*/ 2262764 w 4863087"/>
              <a:gd name="connsiteY3" fmla="*/ 1637781 h 1875520"/>
              <a:gd name="connsiteX4" fmla="*/ 763513 w 4863087"/>
              <a:gd name="connsiteY4" fmla="*/ 1737755 h 1875520"/>
              <a:gd name="connsiteX5" fmla="*/ 4210348 w 4863087"/>
              <a:gd name="connsiteY5" fmla="*/ 435159 h 1875520"/>
              <a:gd name="connsiteX6" fmla="*/ 3992769 w 4863087"/>
              <a:gd name="connsiteY6" fmla="*/ 435159 h 1875520"/>
              <a:gd name="connsiteX7" fmla="*/ 4548105 w 4863087"/>
              <a:gd name="connsiteY7" fmla="*/ 0 h 1875520"/>
              <a:gd name="connsiteX0" fmla="*/ 545934 w 4863087"/>
              <a:gd name="connsiteY0" fmla="*/ 1740636 h 1875520"/>
              <a:gd name="connsiteX1" fmla="*/ 489352 w 4863087"/>
              <a:gd name="connsiteY1" fmla="*/ 1723498 h 1875520"/>
              <a:gd name="connsiteX2" fmla="*/ 553364 w 4863087"/>
              <a:gd name="connsiteY2" fmla="*/ 1724935 h 1875520"/>
              <a:gd name="connsiteX3" fmla="*/ 525134 w 4863087"/>
              <a:gd name="connsiteY3" fmla="*/ 1714212 h 1875520"/>
              <a:gd name="connsiteX4" fmla="*/ 474591 w 4863087"/>
              <a:gd name="connsiteY4" fmla="*/ 1758743 h 1875520"/>
              <a:gd name="connsiteX5" fmla="*/ 519934 w 4863087"/>
              <a:gd name="connsiteY5" fmla="*/ 1728118 h 1875520"/>
              <a:gd name="connsiteX6" fmla="*/ 519260 w 4863087"/>
              <a:gd name="connsiteY6" fmla="*/ 1742443 h 1875520"/>
              <a:gd name="connsiteX7" fmla="*/ 981091 w 4863087"/>
              <a:gd name="connsiteY7" fmla="*/ 1740640 h 1875520"/>
              <a:gd name="connsiteX8" fmla="*/ 545934 w 4863087"/>
              <a:gd name="connsiteY8" fmla="*/ 1740636 h 1875520"/>
              <a:gd name="connsiteX0" fmla="*/ 763512 w 4863087"/>
              <a:gd name="connsiteY0" fmla="*/ 1737757 h 1875520"/>
              <a:gd name="connsiteX1" fmla="*/ 4210347 w 4863087"/>
              <a:gd name="connsiteY1" fmla="*/ 435161 h 1875520"/>
              <a:gd name="connsiteX2" fmla="*/ 3992769 w 4863087"/>
              <a:gd name="connsiteY2" fmla="*/ 435159 h 1875520"/>
              <a:gd name="connsiteX3" fmla="*/ 4548105 w 4863087"/>
              <a:gd name="connsiteY3" fmla="*/ 0 h 1875520"/>
              <a:gd name="connsiteX4" fmla="*/ 4863087 w 4863087"/>
              <a:gd name="connsiteY4" fmla="*/ 435159 h 1875520"/>
              <a:gd name="connsiteX5" fmla="*/ 4645507 w 4863087"/>
              <a:gd name="connsiteY5" fmla="*/ 435159 h 1875520"/>
              <a:gd name="connsiteX6" fmla="*/ 981093 w 4863087"/>
              <a:gd name="connsiteY6" fmla="*/ 1740634 h 1875520"/>
              <a:gd name="connsiteX7" fmla="*/ 545934 w 4863087"/>
              <a:gd name="connsiteY7" fmla="*/ 1740636 h 1875520"/>
              <a:gd name="connsiteX8" fmla="*/ 519836 w 4863087"/>
              <a:gd name="connsiteY8" fmla="*/ 1737684 h 1875520"/>
              <a:gd name="connsiteX9" fmla="*/ 483947 w 4863087"/>
              <a:gd name="connsiteY9" fmla="*/ 1770513 h 1875520"/>
              <a:gd name="connsiteX10" fmla="*/ 509744 w 4863087"/>
              <a:gd name="connsiteY10" fmla="*/ 1755263 h 1875520"/>
              <a:gd name="connsiteX11" fmla="*/ 541060 w 4863087"/>
              <a:gd name="connsiteY11" fmla="*/ 1730532 h 1875520"/>
              <a:gd name="connsiteX12" fmla="*/ 529823 w 4863087"/>
              <a:gd name="connsiteY12" fmla="*/ 1743650 h 1875520"/>
              <a:gd name="connsiteX13" fmla="*/ 981091 w 4863087"/>
              <a:gd name="connsiteY13" fmla="*/ 1740640 h 1875520"/>
              <a:gd name="connsiteX0" fmla="*/ 4548105 w 4863087"/>
              <a:gd name="connsiteY0" fmla="*/ 0 h 1842603"/>
              <a:gd name="connsiteX1" fmla="*/ 4863087 w 4863087"/>
              <a:gd name="connsiteY1" fmla="*/ 435159 h 1842603"/>
              <a:gd name="connsiteX2" fmla="*/ 4645507 w 4863087"/>
              <a:gd name="connsiteY2" fmla="*/ 435159 h 1842603"/>
              <a:gd name="connsiteX3" fmla="*/ 2262764 w 4863087"/>
              <a:gd name="connsiteY3" fmla="*/ 1637781 h 1842603"/>
              <a:gd name="connsiteX4" fmla="*/ 763513 w 4863087"/>
              <a:gd name="connsiteY4" fmla="*/ 1737755 h 1842603"/>
              <a:gd name="connsiteX5" fmla="*/ 4210348 w 4863087"/>
              <a:gd name="connsiteY5" fmla="*/ 435159 h 1842603"/>
              <a:gd name="connsiteX6" fmla="*/ 3992769 w 4863087"/>
              <a:gd name="connsiteY6" fmla="*/ 435159 h 1842603"/>
              <a:gd name="connsiteX7" fmla="*/ 4548105 w 4863087"/>
              <a:gd name="connsiteY7" fmla="*/ 0 h 1842603"/>
              <a:gd name="connsiteX0" fmla="*/ 545934 w 4863087"/>
              <a:gd name="connsiteY0" fmla="*/ 1740636 h 1842603"/>
              <a:gd name="connsiteX1" fmla="*/ 489352 w 4863087"/>
              <a:gd name="connsiteY1" fmla="*/ 1723498 h 1842603"/>
              <a:gd name="connsiteX2" fmla="*/ 553364 w 4863087"/>
              <a:gd name="connsiteY2" fmla="*/ 1724935 h 1842603"/>
              <a:gd name="connsiteX3" fmla="*/ 525134 w 4863087"/>
              <a:gd name="connsiteY3" fmla="*/ 1714212 h 1842603"/>
              <a:gd name="connsiteX4" fmla="*/ 474591 w 4863087"/>
              <a:gd name="connsiteY4" fmla="*/ 1758743 h 1842603"/>
              <a:gd name="connsiteX5" fmla="*/ 519934 w 4863087"/>
              <a:gd name="connsiteY5" fmla="*/ 1728118 h 1842603"/>
              <a:gd name="connsiteX6" fmla="*/ 519260 w 4863087"/>
              <a:gd name="connsiteY6" fmla="*/ 1742443 h 1842603"/>
              <a:gd name="connsiteX7" fmla="*/ 981091 w 4863087"/>
              <a:gd name="connsiteY7" fmla="*/ 1740640 h 1842603"/>
              <a:gd name="connsiteX8" fmla="*/ 545934 w 4863087"/>
              <a:gd name="connsiteY8" fmla="*/ 1740636 h 1842603"/>
              <a:gd name="connsiteX0" fmla="*/ 763512 w 4863087"/>
              <a:gd name="connsiteY0" fmla="*/ 1737757 h 1842603"/>
              <a:gd name="connsiteX1" fmla="*/ 4210347 w 4863087"/>
              <a:gd name="connsiteY1" fmla="*/ 435161 h 1842603"/>
              <a:gd name="connsiteX2" fmla="*/ 3992769 w 4863087"/>
              <a:gd name="connsiteY2" fmla="*/ 435159 h 1842603"/>
              <a:gd name="connsiteX3" fmla="*/ 4548105 w 4863087"/>
              <a:gd name="connsiteY3" fmla="*/ 0 h 1842603"/>
              <a:gd name="connsiteX4" fmla="*/ 4863087 w 4863087"/>
              <a:gd name="connsiteY4" fmla="*/ 435159 h 1842603"/>
              <a:gd name="connsiteX5" fmla="*/ 4645507 w 4863087"/>
              <a:gd name="connsiteY5" fmla="*/ 435159 h 1842603"/>
              <a:gd name="connsiteX6" fmla="*/ 981093 w 4863087"/>
              <a:gd name="connsiteY6" fmla="*/ 1740634 h 1842603"/>
              <a:gd name="connsiteX7" fmla="*/ 545934 w 4863087"/>
              <a:gd name="connsiteY7" fmla="*/ 1740636 h 1842603"/>
              <a:gd name="connsiteX8" fmla="*/ 519836 w 4863087"/>
              <a:gd name="connsiteY8" fmla="*/ 1737684 h 1842603"/>
              <a:gd name="connsiteX9" fmla="*/ 483947 w 4863087"/>
              <a:gd name="connsiteY9" fmla="*/ 1770513 h 1842603"/>
              <a:gd name="connsiteX10" fmla="*/ 522539 w 4863087"/>
              <a:gd name="connsiteY10" fmla="*/ 1736501 h 1842603"/>
              <a:gd name="connsiteX11" fmla="*/ 509744 w 4863087"/>
              <a:gd name="connsiteY11" fmla="*/ 1755263 h 1842603"/>
              <a:gd name="connsiteX12" fmla="*/ 541060 w 4863087"/>
              <a:gd name="connsiteY12" fmla="*/ 1730532 h 1842603"/>
              <a:gd name="connsiteX13" fmla="*/ 529823 w 4863087"/>
              <a:gd name="connsiteY13" fmla="*/ 1743650 h 1842603"/>
              <a:gd name="connsiteX14" fmla="*/ 981091 w 4863087"/>
              <a:gd name="connsiteY14" fmla="*/ 1740640 h 1842603"/>
              <a:gd name="connsiteX0" fmla="*/ 4548105 w 4863087"/>
              <a:gd name="connsiteY0" fmla="*/ 0 h 1828417"/>
              <a:gd name="connsiteX1" fmla="*/ 4863087 w 4863087"/>
              <a:gd name="connsiteY1" fmla="*/ 435159 h 1828417"/>
              <a:gd name="connsiteX2" fmla="*/ 4645507 w 4863087"/>
              <a:gd name="connsiteY2" fmla="*/ 435159 h 1828417"/>
              <a:gd name="connsiteX3" fmla="*/ 2262764 w 4863087"/>
              <a:gd name="connsiteY3" fmla="*/ 1637781 h 1828417"/>
              <a:gd name="connsiteX4" fmla="*/ 763513 w 4863087"/>
              <a:gd name="connsiteY4" fmla="*/ 1737755 h 1828417"/>
              <a:gd name="connsiteX5" fmla="*/ 4210348 w 4863087"/>
              <a:gd name="connsiteY5" fmla="*/ 435159 h 1828417"/>
              <a:gd name="connsiteX6" fmla="*/ 3992769 w 4863087"/>
              <a:gd name="connsiteY6" fmla="*/ 435159 h 1828417"/>
              <a:gd name="connsiteX7" fmla="*/ 4548105 w 4863087"/>
              <a:gd name="connsiteY7" fmla="*/ 0 h 1828417"/>
              <a:gd name="connsiteX0" fmla="*/ 545934 w 4863087"/>
              <a:gd name="connsiteY0" fmla="*/ 1740636 h 1828417"/>
              <a:gd name="connsiteX1" fmla="*/ 489352 w 4863087"/>
              <a:gd name="connsiteY1" fmla="*/ 1723498 h 1828417"/>
              <a:gd name="connsiteX2" fmla="*/ 553364 w 4863087"/>
              <a:gd name="connsiteY2" fmla="*/ 1724935 h 1828417"/>
              <a:gd name="connsiteX3" fmla="*/ 525134 w 4863087"/>
              <a:gd name="connsiteY3" fmla="*/ 1714212 h 1828417"/>
              <a:gd name="connsiteX4" fmla="*/ 474591 w 4863087"/>
              <a:gd name="connsiteY4" fmla="*/ 1758743 h 1828417"/>
              <a:gd name="connsiteX5" fmla="*/ 519934 w 4863087"/>
              <a:gd name="connsiteY5" fmla="*/ 1728118 h 1828417"/>
              <a:gd name="connsiteX6" fmla="*/ 519260 w 4863087"/>
              <a:gd name="connsiteY6" fmla="*/ 1742443 h 1828417"/>
              <a:gd name="connsiteX7" fmla="*/ 981091 w 4863087"/>
              <a:gd name="connsiteY7" fmla="*/ 1740640 h 1828417"/>
              <a:gd name="connsiteX8" fmla="*/ 545934 w 4863087"/>
              <a:gd name="connsiteY8" fmla="*/ 1740636 h 1828417"/>
              <a:gd name="connsiteX0" fmla="*/ 763512 w 4863087"/>
              <a:gd name="connsiteY0" fmla="*/ 1737757 h 1828417"/>
              <a:gd name="connsiteX1" fmla="*/ 4210347 w 4863087"/>
              <a:gd name="connsiteY1" fmla="*/ 435161 h 1828417"/>
              <a:gd name="connsiteX2" fmla="*/ 3992769 w 4863087"/>
              <a:gd name="connsiteY2" fmla="*/ 435159 h 1828417"/>
              <a:gd name="connsiteX3" fmla="*/ 4548105 w 4863087"/>
              <a:gd name="connsiteY3" fmla="*/ 0 h 1828417"/>
              <a:gd name="connsiteX4" fmla="*/ 4863087 w 4863087"/>
              <a:gd name="connsiteY4" fmla="*/ 435159 h 1828417"/>
              <a:gd name="connsiteX5" fmla="*/ 4645507 w 4863087"/>
              <a:gd name="connsiteY5" fmla="*/ 435159 h 1828417"/>
              <a:gd name="connsiteX6" fmla="*/ 981093 w 4863087"/>
              <a:gd name="connsiteY6" fmla="*/ 1740634 h 1828417"/>
              <a:gd name="connsiteX7" fmla="*/ 545934 w 4863087"/>
              <a:gd name="connsiteY7" fmla="*/ 1740636 h 1828417"/>
              <a:gd name="connsiteX8" fmla="*/ 525333 w 4863087"/>
              <a:gd name="connsiteY8" fmla="*/ 1740016 h 1828417"/>
              <a:gd name="connsiteX9" fmla="*/ 519836 w 4863087"/>
              <a:gd name="connsiteY9" fmla="*/ 1737684 h 1828417"/>
              <a:gd name="connsiteX10" fmla="*/ 483947 w 4863087"/>
              <a:gd name="connsiteY10" fmla="*/ 1770513 h 1828417"/>
              <a:gd name="connsiteX11" fmla="*/ 522539 w 4863087"/>
              <a:gd name="connsiteY11" fmla="*/ 1736501 h 1828417"/>
              <a:gd name="connsiteX12" fmla="*/ 509744 w 4863087"/>
              <a:gd name="connsiteY12" fmla="*/ 1755263 h 1828417"/>
              <a:gd name="connsiteX13" fmla="*/ 541060 w 4863087"/>
              <a:gd name="connsiteY13" fmla="*/ 1730532 h 1828417"/>
              <a:gd name="connsiteX14" fmla="*/ 529823 w 4863087"/>
              <a:gd name="connsiteY14" fmla="*/ 1743650 h 1828417"/>
              <a:gd name="connsiteX15" fmla="*/ 981091 w 4863087"/>
              <a:gd name="connsiteY15" fmla="*/ 1740640 h 1828417"/>
              <a:gd name="connsiteX0" fmla="*/ 4548105 w 4863087"/>
              <a:gd name="connsiteY0" fmla="*/ 0 h 1828417"/>
              <a:gd name="connsiteX1" fmla="*/ 4863087 w 4863087"/>
              <a:gd name="connsiteY1" fmla="*/ 435159 h 1828417"/>
              <a:gd name="connsiteX2" fmla="*/ 4645507 w 4863087"/>
              <a:gd name="connsiteY2" fmla="*/ 435159 h 1828417"/>
              <a:gd name="connsiteX3" fmla="*/ 2262764 w 4863087"/>
              <a:gd name="connsiteY3" fmla="*/ 1637781 h 1828417"/>
              <a:gd name="connsiteX4" fmla="*/ 763513 w 4863087"/>
              <a:gd name="connsiteY4" fmla="*/ 1737755 h 1828417"/>
              <a:gd name="connsiteX5" fmla="*/ 4210348 w 4863087"/>
              <a:gd name="connsiteY5" fmla="*/ 435159 h 1828417"/>
              <a:gd name="connsiteX6" fmla="*/ 3992769 w 4863087"/>
              <a:gd name="connsiteY6" fmla="*/ 435159 h 1828417"/>
              <a:gd name="connsiteX7" fmla="*/ 4548105 w 4863087"/>
              <a:gd name="connsiteY7" fmla="*/ 0 h 1828417"/>
              <a:gd name="connsiteX0" fmla="*/ 545934 w 4863087"/>
              <a:gd name="connsiteY0" fmla="*/ 1740636 h 1828417"/>
              <a:gd name="connsiteX1" fmla="*/ 489352 w 4863087"/>
              <a:gd name="connsiteY1" fmla="*/ 1723498 h 1828417"/>
              <a:gd name="connsiteX2" fmla="*/ 553364 w 4863087"/>
              <a:gd name="connsiteY2" fmla="*/ 1724935 h 1828417"/>
              <a:gd name="connsiteX3" fmla="*/ 525134 w 4863087"/>
              <a:gd name="connsiteY3" fmla="*/ 1714212 h 1828417"/>
              <a:gd name="connsiteX4" fmla="*/ 474591 w 4863087"/>
              <a:gd name="connsiteY4" fmla="*/ 1758743 h 1828417"/>
              <a:gd name="connsiteX5" fmla="*/ 519934 w 4863087"/>
              <a:gd name="connsiteY5" fmla="*/ 1728118 h 1828417"/>
              <a:gd name="connsiteX6" fmla="*/ 519260 w 4863087"/>
              <a:gd name="connsiteY6" fmla="*/ 1742443 h 1828417"/>
              <a:gd name="connsiteX7" fmla="*/ 981091 w 4863087"/>
              <a:gd name="connsiteY7" fmla="*/ 1740640 h 1828417"/>
              <a:gd name="connsiteX8" fmla="*/ 545934 w 4863087"/>
              <a:gd name="connsiteY8" fmla="*/ 1740636 h 1828417"/>
              <a:gd name="connsiteX0" fmla="*/ 763512 w 4863087"/>
              <a:gd name="connsiteY0" fmla="*/ 1737757 h 1828417"/>
              <a:gd name="connsiteX1" fmla="*/ 4210347 w 4863087"/>
              <a:gd name="connsiteY1" fmla="*/ 435161 h 1828417"/>
              <a:gd name="connsiteX2" fmla="*/ 3992769 w 4863087"/>
              <a:gd name="connsiteY2" fmla="*/ 435159 h 1828417"/>
              <a:gd name="connsiteX3" fmla="*/ 4548105 w 4863087"/>
              <a:gd name="connsiteY3" fmla="*/ 0 h 1828417"/>
              <a:gd name="connsiteX4" fmla="*/ 4863087 w 4863087"/>
              <a:gd name="connsiteY4" fmla="*/ 435159 h 1828417"/>
              <a:gd name="connsiteX5" fmla="*/ 4645507 w 4863087"/>
              <a:gd name="connsiteY5" fmla="*/ 435159 h 1828417"/>
              <a:gd name="connsiteX6" fmla="*/ 981093 w 4863087"/>
              <a:gd name="connsiteY6" fmla="*/ 1740634 h 1828417"/>
              <a:gd name="connsiteX7" fmla="*/ 545934 w 4863087"/>
              <a:gd name="connsiteY7" fmla="*/ 1740636 h 1828417"/>
              <a:gd name="connsiteX8" fmla="*/ 525333 w 4863087"/>
              <a:gd name="connsiteY8" fmla="*/ 1740016 h 1828417"/>
              <a:gd name="connsiteX9" fmla="*/ 519836 w 4863087"/>
              <a:gd name="connsiteY9" fmla="*/ 1737684 h 1828417"/>
              <a:gd name="connsiteX10" fmla="*/ 529929 w 4863087"/>
              <a:gd name="connsiteY10" fmla="*/ 1727758 h 1828417"/>
              <a:gd name="connsiteX11" fmla="*/ 483947 w 4863087"/>
              <a:gd name="connsiteY11" fmla="*/ 1770513 h 1828417"/>
              <a:gd name="connsiteX12" fmla="*/ 522539 w 4863087"/>
              <a:gd name="connsiteY12" fmla="*/ 1736501 h 1828417"/>
              <a:gd name="connsiteX13" fmla="*/ 509744 w 4863087"/>
              <a:gd name="connsiteY13" fmla="*/ 1755263 h 1828417"/>
              <a:gd name="connsiteX14" fmla="*/ 541060 w 4863087"/>
              <a:gd name="connsiteY14" fmla="*/ 1730532 h 1828417"/>
              <a:gd name="connsiteX15" fmla="*/ 529823 w 4863087"/>
              <a:gd name="connsiteY15" fmla="*/ 1743650 h 1828417"/>
              <a:gd name="connsiteX16" fmla="*/ 981091 w 4863087"/>
              <a:gd name="connsiteY16" fmla="*/ 1740640 h 1828417"/>
              <a:gd name="connsiteX0" fmla="*/ 4117961 w 4432943"/>
              <a:gd name="connsiteY0" fmla="*/ 0 h 1800553"/>
              <a:gd name="connsiteX1" fmla="*/ 4432943 w 4432943"/>
              <a:gd name="connsiteY1" fmla="*/ 435159 h 1800553"/>
              <a:gd name="connsiteX2" fmla="*/ 4215363 w 4432943"/>
              <a:gd name="connsiteY2" fmla="*/ 435159 h 1800553"/>
              <a:gd name="connsiteX3" fmla="*/ 1832620 w 4432943"/>
              <a:gd name="connsiteY3" fmla="*/ 1637781 h 1800553"/>
              <a:gd name="connsiteX4" fmla="*/ 333369 w 4432943"/>
              <a:gd name="connsiteY4" fmla="*/ 1737755 h 1800553"/>
              <a:gd name="connsiteX5" fmla="*/ 3780204 w 4432943"/>
              <a:gd name="connsiteY5" fmla="*/ 435159 h 1800553"/>
              <a:gd name="connsiteX6" fmla="*/ 3562625 w 4432943"/>
              <a:gd name="connsiteY6" fmla="*/ 435159 h 1800553"/>
              <a:gd name="connsiteX7" fmla="*/ 4117961 w 4432943"/>
              <a:gd name="connsiteY7" fmla="*/ 0 h 1800553"/>
              <a:gd name="connsiteX0" fmla="*/ 115790 w 4432943"/>
              <a:gd name="connsiteY0" fmla="*/ 1740636 h 1800553"/>
              <a:gd name="connsiteX1" fmla="*/ 100146 w 4432943"/>
              <a:gd name="connsiteY1" fmla="*/ 1724604 h 1800553"/>
              <a:gd name="connsiteX2" fmla="*/ 59208 w 4432943"/>
              <a:gd name="connsiteY2" fmla="*/ 1723498 h 1800553"/>
              <a:gd name="connsiteX3" fmla="*/ 123220 w 4432943"/>
              <a:gd name="connsiteY3" fmla="*/ 1724935 h 1800553"/>
              <a:gd name="connsiteX4" fmla="*/ 94990 w 4432943"/>
              <a:gd name="connsiteY4" fmla="*/ 1714212 h 1800553"/>
              <a:gd name="connsiteX5" fmla="*/ 44447 w 4432943"/>
              <a:gd name="connsiteY5" fmla="*/ 1758743 h 1800553"/>
              <a:gd name="connsiteX6" fmla="*/ 89790 w 4432943"/>
              <a:gd name="connsiteY6" fmla="*/ 1728118 h 1800553"/>
              <a:gd name="connsiteX7" fmla="*/ 89116 w 4432943"/>
              <a:gd name="connsiteY7" fmla="*/ 1742443 h 1800553"/>
              <a:gd name="connsiteX8" fmla="*/ 550947 w 4432943"/>
              <a:gd name="connsiteY8" fmla="*/ 1740640 h 1800553"/>
              <a:gd name="connsiteX9" fmla="*/ 115790 w 4432943"/>
              <a:gd name="connsiteY9" fmla="*/ 1740636 h 1800553"/>
              <a:gd name="connsiteX0" fmla="*/ 333368 w 4432943"/>
              <a:gd name="connsiteY0" fmla="*/ 1737757 h 1800553"/>
              <a:gd name="connsiteX1" fmla="*/ 3780203 w 4432943"/>
              <a:gd name="connsiteY1" fmla="*/ 435161 h 1800553"/>
              <a:gd name="connsiteX2" fmla="*/ 3562625 w 4432943"/>
              <a:gd name="connsiteY2" fmla="*/ 435159 h 1800553"/>
              <a:gd name="connsiteX3" fmla="*/ 4117961 w 4432943"/>
              <a:gd name="connsiteY3" fmla="*/ 0 h 1800553"/>
              <a:gd name="connsiteX4" fmla="*/ 4432943 w 4432943"/>
              <a:gd name="connsiteY4" fmla="*/ 435159 h 1800553"/>
              <a:gd name="connsiteX5" fmla="*/ 4215363 w 4432943"/>
              <a:gd name="connsiteY5" fmla="*/ 435159 h 1800553"/>
              <a:gd name="connsiteX6" fmla="*/ 550949 w 4432943"/>
              <a:gd name="connsiteY6" fmla="*/ 1740634 h 1800553"/>
              <a:gd name="connsiteX7" fmla="*/ 115790 w 4432943"/>
              <a:gd name="connsiteY7" fmla="*/ 1740636 h 1800553"/>
              <a:gd name="connsiteX8" fmla="*/ 95189 w 4432943"/>
              <a:gd name="connsiteY8" fmla="*/ 1740016 h 1800553"/>
              <a:gd name="connsiteX9" fmla="*/ 89692 w 4432943"/>
              <a:gd name="connsiteY9" fmla="*/ 1737684 h 1800553"/>
              <a:gd name="connsiteX10" fmla="*/ 99785 w 4432943"/>
              <a:gd name="connsiteY10" fmla="*/ 1727758 h 1800553"/>
              <a:gd name="connsiteX11" fmla="*/ 53803 w 4432943"/>
              <a:gd name="connsiteY11" fmla="*/ 1770513 h 1800553"/>
              <a:gd name="connsiteX12" fmla="*/ 92395 w 4432943"/>
              <a:gd name="connsiteY12" fmla="*/ 1736501 h 1800553"/>
              <a:gd name="connsiteX13" fmla="*/ 79600 w 4432943"/>
              <a:gd name="connsiteY13" fmla="*/ 1755263 h 1800553"/>
              <a:gd name="connsiteX14" fmla="*/ 110916 w 4432943"/>
              <a:gd name="connsiteY14" fmla="*/ 1730532 h 1800553"/>
              <a:gd name="connsiteX15" fmla="*/ 99679 w 4432943"/>
              <a:gd name="connsiteY15" fmla="*/ 1743650 h 1800553"/>
              <a:gd name="connsiteX16" fmla="*/ 550947 w 4432943"/>
              <a:gd name="connsiteY16" fmla="*/ 1740640 h 1800553"/>
              <a:gd name="connsiteX0" fmla="*/ 4117961 w 4432943"/>
              <a:gd name="connsiteY0" fmla="*/ 0 h 1800553"/>
              <a:gd name="connsiteX1" fmla="*/ 4432943 w 4432943"/>
              <a:gd name="connsiteY1" fmla="*/ 435159 h 1800553"/>
              <a:gd name="connsiteX2" fmla="*/ 4215363 w 4432943"/>
              <a:gd name="connsiteY2" fmla="*/ 435159 h 1800553"/>
              <a:gd name="connsiteX3" fmla="*/ 1832620 w 4432943"/>
              <a:gd name="connsiteY3" fmla="*/ 1637781 h 1800553"/>
              <a:gd name="connsiteX4" fmla="*/ 333369 w 4432943"/>
              <a:gd name="connsiteY4" fmla="*/ 1737755 h 1800553"/>
              <a:gd name="connsiteX5" fmla="*/ 3780204 w 4432943"/>
              <a:gd name="connsiteY5" fmla="*/ 435159 h 1800553"/>
              <a:gd name="connsiteX6" fmla="*/ 3562625 w 4432943"/>
              <a:gd name="connsiteY6" fmla="*/ 435159 h 1800553"/>
              <a:gd name="connsiteX7" fmla="*/ 4117961 w 4432943"/>
              <a:gd name="connsiteY7" fmla="*/ 0 h 1800553"/>
              <a:gd name="connsiteX0" fmla="*/ 115790 w 4432943"/>
              <a:gd name="connsiteY0" fmla="*/ 1740636 h 1800553"/>
              <a:gd name="connsiteX1" fmla="*/ 100146 w 4432943"/>
              <a:gd name="connsiteY1" fmla="*/ 1724604 h 1800553"/>
              <a:gd name="connsiteX2" fmla="*/ 59208 w 4432943"/>
              <a:gd name="connsiteY2" fmla="*/ 1723498 h 1800553"/>
              <a:gd name="connsiteX3" fmla="*/ 123220 w 4432943"/>
              <a:gd name="connsiteY3" fmla="*/ 1724935 h 1800553"/>
              <a:gd name="connsiteX4" fmla="*/ 94990 w 4432943"/>
              <a:gd name="connsiteY4" fmla="*/ 1714212 h 1800553"/>
              <a:gd name="connsiteX5" fmla="*/ 44447 w 4432943"/>
              <a:gd name="connsiteY5" fmla="*/ 1758743 h 1800553"/>
              <a:gd name="connsiteX6" fmla="*/ 89790 w 4432943"/>
              <a:gd name="connsiteY6" fmla="*/ 1728118 h 1800553"/>
              <a:gd name="connsiteX7" fmla="*/ 89116 w 4432943"/>
              <a:gd name="connsiteY7" fmla="*/ 1742443 h 1800553"/>
              <a:gd name="connsiteX8" fmla="*/ 550947 w 4432943"/>
              <a:gd name="connsiteY8" fmla="*/ 1740640 h 1800553"/>
              <a:gd name="connsiteX9" fmla="*/ 115790 w 4432943"/>
              <a:gd name="connsiteY9" fmla="*/ 1740636 h 1800553"/>
              <a:gd name="connsiteX0" fmla="*/ 333368 w 4432943"/>
              <a:gd name="connsiteY0" fmla="*/ 1737757 h 1800553"/>
              <a:gd name="connsiteX1" fmla="*/ 3780203 w 4432943"/>
              <a:gd name="connsiteY1" fmla="*/ 435161 h 1800553"/>
              <a:gd name="connsiteX2" fmla="*/ 3562625 w 4432943"/>
              <a:gd name="connsiteY2" fmla="*/ 435159 h 1800553"/>
              <a:gd name="connsiteX3" fmla="*/ 4117961 w 4432943"/>
              <a:gd name="connsiteY3" fmla="*/ 0 h 1800553"/>
              <a:gd name="connsiteX4" fmla="*/ 4432943 w 4432943"/>
              <a:gd name="connsiteY4" fmla="*/ 435159 h 1800553"/>
              <a:gd name="connsiteX5" fmla="*/ 4215363 w 4432943"/>
              <a:gd name="connsiteY5" fmla="*/ 435159 h 1800553"/>
              <a:gd name="connsiteX6" fmla="*/ 550949 w 4432943"/>
              <a:gd name="connsiteY6" fmla="*/ 1740634 h 1800553"/>
              <a:gd name="connsiteX7" fmla="*/ 115790 w 4432943"/>
              <a:gd name="connsiteY7" fmla="*/ 1740636 h 1800553"/>
              <a:gd name="connsiteX8" fmla="*/ 95189 w 4432943"/>
              <a:gd name="connsiteY8" fmla="*/ 1740016 h 1800553"/>
              <a:gd name="connsiteX9" fmla="*/ 89692 w 4432943"/>
              <a:gd name="connsiteY9" fmla="*/ 1737684 h 1800553"/>
              <a:gd name="connsiteX10" fmla="*/ 99785 w 4432943"/>
              <a:gd name="connsiteY10" fmla="*/ 1727758 h 1800553"/>
              <a:gd name="connsiteX11" fmla="*/ 105085 w 4432943"/>
              <a:gd name="connsiteY11" fmla="*/ 1741220 h 1800553"/>
              <a:gd name="connsiteX12" fmla="*/ 92395 w 4432943"/>
              <a:gd name="connsiteY12" fmla="*/ 1736501 h 1800553"/>
              <a:gd name="connsiteX13" fmla="*/ 79600 w 4432943"/>
              <a:gd name="connsiteY13" fmla="*/ 1755263 h 1800553"/>
              <a:gd name="connsiteX14" fmla="*/ 110916 w 4432943"/>
              <a:gd name="connsiteY14" fmla="*/ 1730532 h 1800553"/>
              <a:gd name="connsiteX15" fmla="*/ 99679 w 4432943"/>
              <a:gd name="connsiteY15" fmla="*/ 1743650 h 1800553"/>
              <a:gd name="connsiteX16" fmla="*/ 550947 w 4432943"/>
              <a:gd name="connsiteY16" fmla="*/ 1740640 h 1800553"/>
              <a:gd name="connsiteX0" fmla="*/ 4117961 w 4432943"/>
              <a:gd name="connsiteY0" fmla="*/ 0 h 1800553"/>
              <a:gd name="connsiteX1" fmla="*/ 4432943 w 4432943"/>
              <a:gd name="connsiteY1" fmla="*/ 435159 h 1800553"/>
              <a:gd name="connsiteX2" fmla="*/ 4215363 w 4432943"/>
              <a:gd name="connsiteY2" fmla="*/ 435159 h 1800553"/>
              <a:gd name="connsiteX3" fmla="*/ 1832620 w 4432943"/>
              <a:gd name="connsiteY3" fmla="*/ 1637781 h 1800553"/>
              <a:gd name="connsiteX4" fmla="*/ 333369 w 4432943"/>
              <a:gd name="connsiteY4" fmla="*/ 1737755 h 1800553"/>
              <a:gd name="connsiteX5" fmla="*/ 3780204 w 4432943"/>
              <a:gd name="connsiteY5" fmla="*/ 435159 h 1800553"/>
              <a:gd name="connsiteX6" fmla="*/ 3562625 w 4432943"/>
              <a:gd name="connsiteY6" fmla="*/ 435159 h 1800553"/>
              <a:gd name="connsiteX7" fmla="*/ 4117961 w 4432943"/>
              <a:gd name="connsiteY7" fmla="*/ 0 h 1800553"/>
              <a:gd name="connsiteX0" fmla="*/ 115790 w 4432943"/>
              <a:gd name="connsiteY0" fmla="*/ 1740636 h 1800553"/>
              <a:gd name="connsiteX1" fmla="*/ 100146 w 4432943"/>
              <a:gd name="connsiteY1" fmla="*/ 1724604 h 1800553"/>
              <a:gd name="connsiteX2" fmla="*/ 59208 w 4432943"/>
              <a:gd name="connsiteY2" fmla="*/ 1723498 h 1800553"/>
              <a:gd name="connsiteX3" fmla="*/ 123220 w 4432943"/>
              <a:gd name="connsiteY3" fmla="*/ 1724935 h 1800553"/>
              <a:gd name="connsiteX4" fmla="*/ 94990 w 4432943"/>
              <a:gd name="connsiteY4" fmla="*/ 1714212 h 1800553"/>
              <a:gd name="connsiteX5" fmla="*/ 107626 w 4432943"/>
              <a:gd name="connsiteY5" fmla="*/ 1737200 h 1800553"/>
              <a:gd name="connsiteX6" fmla="*/ 89790 w 4432943"/>
              <a:gd name="connsiteY6" fmla="*/ 1728118 h 1800553"/>
              <a:gd name="connsiteX7" fmla="*/ 89116 w 4432943"/>
              <a:gd name="connsiteY7" fmla="*/ 1742443 h 1800553"/>
              <a:gd name="connsiteX8" fmla="*/ 550947 w 4432943"/>
              <a:gd name="connsiteY8" fmla="*/ 1740640 h 1800553"/>
              <a:gd name="connsiteX9" fmla="*/ 115790 w 4432943"/>
              <a:gd name="connsiteY9" fmla="*/ 1740636 h 1800553"/>
              <a:gd name="connsiteX0" fmla="*/ 333368 w 4432943"/>
              <a:gd name="connsiteY0" fmla="*/ 1737757 h 1800553"/>
              <a:gd name="connsiteX1" fmla="*/ 3780203 w 4432943"/>
              <a:gd name="connsiteY1" fmla="*/ 435161 h 1800553"/>
              <a:gd name="connsiteX2" fmla="*/ 3562625 w 4432943"/>
              <a:gd name="connsiteY2" fmla="*/ 435159 h 1800553"/>
              <a:gd name="connsiteX3" fmla="*/ 4117961 w 4432943"/>
              <a:gd name="connsiteY3" fmla="*/ 0 h 1800553"/>
              <a:gd name="connsiteX4" fmla="*/ 4432943 w 4432943"/>
              <a:gd name="connsiteY4" fmla="*/ 435159 h 1800553"/>
              <a:gd name="connsiteX5" fmla="*/ 4215363 w 4432943"/>
              <a:gd name="connsiteY5" fmla="*/ 435159 h 1800553"/>
              <a:gd name="connsiteX6" fmla="*/ 550949 w 4432943"/>
              <a:gd name="connsiteY6" fmla="*/ 1740634 h 1800553"/>
              <a:gd name="connsiteX7" fmla="*/ 115790 w 4432943"/>
              <a:gd name="connsiteY7" fmla="*/ 1740636 h 1800553"/>
              <a:gd name="connsiteX8" fmla="*/ 95189 w 4432943"/>
              <a:gd name="connsiteY8" fmla="*/ 1740016 h 1800553"/>
              <a:gd name="connsiteX9" fmla="*/ 89692 w 4432943"/>
              <a:gd name="connsiteY9" fmla="*/ 1737684 h 1800553"/>
              <a:gd name="connsiteX10" fmla="*/ 99785 w 4432943"/>
              <a:gd name="connsiteY10" fmla="*/ 1727758 h 1800553"/>
              <a:gd name="connsiteX11" fmla="*/ 105085 w 4432943"/>
              <a:gd name="connsiteY11" fmla="*/ 1741220 h 1800553"/>
              <a:gd name="connsiteX12" fmla="*/ 92395 w 4432943"/>
              <a:gd name="connsiteY12" fmla="*/ 1736501 h 1800553"/>
              <a:gd name="connsiteX13" fmla="*/ 79600 w 4432943"/>
              <a:gd name="connsiteY13" fmla="*/ 1755263 h 1800553"/>
              <a:gd name="connsiteX14" fmla="*/ 110916 w 4432943"/>
              <a:gd name="connsiteY14" fmla="*/ 1730532 h 1800553"/>
              <a:gd name="connsiteX15" fmla="*/ 99679 w 4432943"/>
              <a:gd name="connsiteY15" fmla="*/ 1743650 h 1800553"/>
              <a:gd name="connsiteX16" fmla="*/ 550947 w 4432943"/>
              <a:gd name="connsiteY16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49834 w 4423569"/>
              <a:gd name="connsiteY2" fmla="*/ 1723498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70226 w 4423569"/>
              <a:gd name="connsiteY13" fmla="*/ 1755263 h 1800553"/>
              <a:gd name="connsiteX14" fmla="*/ 101542 w 4423569"/>
              <a:gd name="connsiteY14" fmla="*/ 1730532 h 1800553"/>
              <a:gd name="connsiteX15" fmla="*/ 90305 w 4423569"/>
              <a:gd name="connsiteY15" fmla="*/ 1743650 h 1800553"/>
              <a:gd name="connsiteX16" fmla="*/ 541573 w 4423569"/>
              <a:gd name="connsiteY16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49834 w 4423569"/>
              <a:gd name="connsiteY2" fmla="*/ 1723498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70226 w 4423569"/>
              <a:gd name="connsiteY13" fmla="*/ 1755263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90305 w 4423569"/>
              <a:gd name="connsiteY16" fmla="*/ 1743650 h 1800553"/>
              <a:gd name="connsiteX17" fmla="*/ 541573 w 4423569"/>
              <a:gd name="connsiteY17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49834 w 4423569"/>
              <a:gd name="connsiteY2" fmla="*/ 1723498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90305 w 4423569"/>
              <a:gd name="connsiteY16" fmla="*/ 1743650 h 1800553"/>
              <a:gd name="connsiteX17" fmla="*/ 541573 w 4423569"/>
              <a:gd name="connsiteY17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90305 w 4423569"/>
              <a:gd name="connsiteY16" fmla="*/ 1743650 h 1800553"/>
              <a:gd name="connsiteX17" fmla="*/ 541573 w 4423569"/>
              <a:gd name="connsiteY17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90305 w 4423569"/>
              <a:gd name="connsiteY16" fmla="*/ 1743650 h 1800553"/>
              <a:gd name="connsiteX17" fmla="*/ 541573 w 4423569"/>
              <a:gd name="connsiteY17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305 w 4423569"/>
              <a:gd name="connsiteY17" fmla="*/ 1743650 h 1800553"/>
              <a:gd name="connsiteX18" fmla="*/ 541573 w 4423569"/>
              <a:gd name="connsiteY18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050 w 4423569"/>
              <a:gd name="connsiteY17" fmla="*/ 1730913 h 1800553"/>
              <a:gd name="connsiteX18" fmla="*/ 90305 w 4423569"/>
              <a:gd name="connsiteY18" fmla="*/ 1743650 h 1800553"/>
              <a:gd name="connsiteX19" fmla="*/ 541573 w 4423569"/>
              <a:gd name="connsiteY19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050 w 4423569"/>
              <a:gd name="connsiteY17" fmla="*/ 1730913 h 1800553"/>
              <a:gd name="connsiteX18" fmla="*/ 98793 w 4423569"/>
              <a:gd name="connsiteY18" fmla="*/ 1738303 h 1800553"/>
              <a:gd name="connsiteX19" fmla="*/ 90305 w 4423569"/>
              <a:gd name="connsiteY19" fmla="*/ 1743650 h 1800553"/>
              <a:gd name="connsiteX20" fmla="*/ 541573 w 4423569"/>
              <a:gd name="connsiteY20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90771 w 4423569"/>
              <a:gd name="connsiteY8" fmla="*/ 1724604 h 1800553"/>
              <a:gd name="connsiteX9" fmla="*/ 79742 w 4423569"/>
              <a:gd name="connsiteY9" fmla="*/ 1742443 h 1800553"/>
              <a:gd name="connsiteX10" fmla="*/ 541573 w 4423569"/>
              <a:gd name="connsiteY10" fmla="*/ 1740640 h 1800553"/>
              <a:gd name="connsiteX11" fmla="*/ 106416 w 4423569"/>
              <a:gd name="connsiteY11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050 w 4423569"/>
              <a:gd name="connsiteY17" fmla="*/ 1730913 h 1800553"/>
              <a:gd name="connsiteX18" fmla="*/ 98793 w 4423569"/>
              <a:gd name="connsiteY18" fmla="*/ 1738303 h 1800553"/>
              <a:gd name="connsiteX19" fmla="*/ 90305 w 4423569"/>
              <a:gd name="connsiteY19" fmla="*/ 1743650 h 1800553"/>
              <a:gd name="connsiteX20" fmla="*/ 541573 w 4423569"/>
              <a:gd name="connsiteY20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90771 w 4423569"/>
              <a:gd name="connsiteY8" fmla="*/ 1724604 h 1800553"/>
              <a:gd name="connsiteX9" fmla="*/ 86175 w 4423569"/>
              <a:gd name="connsiteY9" fmla="*/ 1736861 h 1800553"/>
              <a:gd name="connsiteX10" fmla="*/ 79742 w 4423569"/>
              <a:gd name="connsiteY10" fmla="*/ 1742443 h 1800553"/>
              <a:gd name="connsiteX11" fmla="*/ 541573 w 4423569"/>
              <a:gd name="connsiteY11" fmla="*/ 1740640 h 1800553"/>
              <a:gd name="connsiteX12" fmla="*/ 106416 w 4423569"/>
              <a:gd name="connsiteY12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050 w 4423569"/>
              <a:gd name="connsiteY17" fmla="*/ 1730913 h 1800553"/>
              <a:gd name="connsiteX18" fmla="*/ 98793 w 4423569"/>
              <a:gd name="connsiteY18" fmla="*/ 1738303 h 1800553"/>
              <a:gd name="connsiteX19" fmla="*/ 90305 w 4423569"/>
              <a:gd name="connsiteY19" fmla="*/ 1743650 h 1800553"/>
              <a:gd name="connsiteX20" fmla="*/ 541573 w 4423569"/>
              <a:gd name="connsiteY20" fmla="*/ 1740640 h 1800553"/>
              <a:gd name="connsiteX0" fmla="*/ 4108587 w 4423569"/>
              <a:gd name="connsiteY0" fmla="*/ 0 h 1795826"/>
              <a:gd name="connsiteX1" fmla="*/ 4423569 w 4423569"/>
              <a:gd name="connsiteY1" fmla="*/ 435159 h 1795826"/>
              <a:gd name="connsiteX2" fmla="*/ 4205989 w 4423569"/>
              <a:gd name="connsiteY2" fmla="*/ 435159 h 1795826"/>
              <a:gd name="connsiteX3" fmla="*/ 1823246 w 4423569"/>
              <a:gd name="connsiteY3" fmla="*/ 1637781 h 1795826"/>
              <a:gd name="connsiteX4" fmla="*/ 323995 w 4423569"/>
              <a:gd name="connsiteY4" fmla="*/ 1737755 h 1795826"/>
              <a:gd name="connsiteX5" fmla="*/ 3770830 w 4423569"/>
              <a:gd name="connsiteY5" fmla="*/ 435159 h 1795826"/>
              <a:gd name="connsiteX6" fmla="*/ 3553251 w 4423569"/>
              <a:gd name="connsiteY6" fmla="*/ 435159 h 1795826"/>
              <a:gd name="connsiteX7" fmla="*/ 4108587 w 4423569"/>
              <a:gd name="connsiteY7" fmla="*/ 0 h 1795826"/>
              <a:gd name="connsiteX0" fmla="*/ 106416 w 4423569"/>
              <a:gd name="connsiteY0" fmla="*/ 1740636 h 1795826"/>
              <a:gd name="connsiteX1" fmla="*/ 90772 w 4423569"/>
              <a:gd name="connsiteY1" fmla="*/ 1724604 h 1795826"/>
              <a:gd name="connsiteX2" fmla="*/ 97151 w 4423569"/>
              <a:gd name="connsiteY2" fmla="*/ 1728904 h 1795826"/>
              <a:gd name="connsiteX3" fmla="*/ 113846 w 4423569"/>
              <a:gd name="connsiteY3" fmla="*/ 1724935 h 1795826"/>
              <a:gd name="connsiteX4" fmla="*/ 85616 w 4423569"/>
              <a:gd name="connsiteY4" fmla="*/ 1714212 h 1795826"/>
              <a:gd name="connsiteX5" fmla="*/ 98252 w 4423569"/>
              <a:gd name="connsiteY5" fmla="*/ 1737200 h 1795826"/>
              <a:gd name="connsiteX6" fmla="*/ 80416 w 4423569"/>
              <a:gd name="connsiteY6" fmla="*/ 1728118 h 1795826"/>
              <a:gd name="connsiteX7" fmla="*/ 96359 w 4423569"/>
              <a:gd name="connsiteY7" fmla="*/ 1731634 h 1795826"/>
              <a:gd name="connsiteX8" fmla="*/ 90771 w 4423569"/>
              <a:gd name="connsiteY8" fmla="*/ 1724604 h 1795826"/>
              <a:gd name="connsiteX9" fmla="*/ 86175 w 4423569"/>
              <a:gd name="connsiteY9" fmla="*/ 1736861 h 1795826"/>
              <a:gd name="connsiteX10" fmla="*/ 79742 w 4423569"/>
              <a:gd name="connsiteY10" fmla="*/ 1742443 h 1795826"/>
              <a:gd name="connsiteX11" fmla="*/ 541573 w 4423569"/>
              <a:gd name="connsiteY11" fmla="*/ 1740640 h 1795826"/>
              <a:gd name="connsiteX12" fmla="*/ 106416 w 4423569"/>
              <a:gd name="connsiteY12" fmla="*/ 1740636 h 1795826"/>
              <a:gd name="connsiteX0" fmla="*/ 323994 w 4423569"/>
              <a:gd name="connsiteY0" fmla="*/ 1737757 h 1795826"/>
              <a:gd name="connsiteX1" fmla="*/ 3770829 w 4423569"/>
              <a:gd name="connsiteY1" fmla="*/ 435161 h 1795826"/>
              <a:gd name="connsiteX2" fmla="*/ 3553251 w 4423569"/>
              <a:gd name="connsiteY2" fmla="*/ 435159 h 1795826"/>
              <a:gd name="connsiteX3" fmla="*/ 4108587 w 4423569"/>
              <a:gd name="connsiteY3" fmla="*/ 0 h 1795826"/>
              <a:gd name="connsiteX4" fmla="*/ 4423569 w 4423569"/>
              <a:gd name="connsiteY4" fmla="*/ 435159 h 1795826"/>
              <a:gd name="connsiteX5" fmla="*/ 4205989 w 4423569"/>
              <a:gd name="connsiteY5" fmla="*/ 435159 h 1795826"/>
              <a:gd name="connsiteX6" fmla="*/ 541575 w 4423569"/>
              <a:gd name="connsiteY6" fmla="*/ 1740634 h 1795826"/>
              <a:gd name="connsiteX7" fmla="*/ 106416 w 4423569"/>
              <a:gd name="connsiteY7" fmla="*/ 1740636 h 1795826"/>
              <a:gd name="connsiteX8" fmla="*/ 85815 w 4423569"/>
              <a:gd name="connsiteY8" fmla="*/ 1740016 h 1795826"/>
              <a:gd name="connsiteX9" fmla="*/ 80318 w 4423569"/>
              <a:gd name="connsiteY9" fmla="*/ 1737684 h 1795826"/>
              <a:gd name="connsiteX10" fmla="*/ 90411 w 4423569"/>
              <a:gd name="connsiteY10" fmla="*/ 1727758 h 1795826"/>
              <a:gd name="connsiteX11" fmla="*/ 95711 w 4423569"/>
              <a:gd name="connsiteY11" fmla="*/ 1741220 h 1795826"/>
              <a:gd name="connsiteX12" fmla="*/ 83021 w 4423569"/>
              <a:gd name="connsiteY12" fmla="*/ 1736501 h 1795826"/>
              <a:gd name="connsiteX13" fmla="*/ 95551 w 4423569"/>
              <a:gd name="connsiteY13" fmla="*/ 1729396 h 1795826"/>
              <a:gd name="connsiteX14" fmla="*/ 101542 w 4423569"/>
              <a:gd name="connsiteY14" fmla="*/ 1730532 h 1795826"/>
              <a:gd name="connsiteX15" fmla="*/ 90771 w 4423569"/>
              <a:gd name="connsiteY15" fmla="*/ 1724604 h 1795826"/>
              <a:gd name="connsiteX16" fmla="*/ 86535 w 4423569"/>
              <a:gd name="connsiteY16" fmla="*/ 1733707 h 1795826"/>
              <a:gd name="connsiteX17" fmla="*/ 90050 w 4423569"/>
              <a:gd name="connsiteY17" fmla="*/ 1730913 h 1795826"/>
              <a:gd name="connsiteX18" fmla="*/ 98793 w 4423569"/>
              <a:gd name="connsiteY18" fmla="*/ 1738303 h 1795826"/>
              <a:gd name="connsiteX19" fmla="*/ 90305 w 4423569"/>
              <a:gd name="connsiteY19" fmla="*/ 1743650 h 1795826"/>
              <a:gd name="connsiteX20" fmla="*/ 335107 w 4423569"/>
              <a:gd name="connsiteY20" fmla="*/ 1739737 h 1795826"/>
              <a:gd name="connsiteX21" fmla="*/ 541573 w 4423569"/>
              <a:gd name="connsiteY21" fmla="*/ 1740640 h 1795826"/>
              <a:gd name="connsiteX0" fmla="*/ 4108587 w 4423569"/>
              <a:gd name="connsiteY0" fmla="*/ 0 h 1754047"/>
              <a:gd name="connsiteX1" fmla="*/ 4423569 w 4423569"/>
              <a:gd name="connsiteY1" fmla="*/ 435159 h 1754047"/>
              <a:gd name="connsiteX2" fmla="*/ 4205989 w 4423569"/>
              <a:gd name="connsiteY2" fmla="*/ 435159 h 1754047"/>
              <a:gd name="connsiteX3" fmla="*/ 1823246 w 4423569"/>
              <a:gd name="connsiteY3" fmla="*/ 1637781 h 1754047"/>
              <a:gd name="connsiteX4" fmla="*/ 323995 w 4423569"/>
              <a:gd name="connsiteY4" fmla="*/ 1737755 h 1754047"/>
              <a:gd name="connsiteX5" fmla="*/ 3770830 w 4423569"/>
              <a:gd name="connsiteY5" fmla="*/ 435159 h 1754047"/>
              <a:gd name="connsiteX6" fmla="*/ 3553251 w 4423569"/>
              <a:gd name="connsiteY6" fmla="*/ 435159 h 1754047"/>
              <a:gd name="connsiteX7" fmla="*/ 4108587 w 4423569"/>
              <a:gd name="connsiteY7" fmla="*/ 0 h 1754047"/>
              <a:gd name="connsiteX0" fmla="*/ 106416 w 4423569"/>
              <a:gd name="connsiteY0" fmla="*/ 1740636 h 1754047"/>
              <a:gd name="connsiteX1" fmla="*/ 90772 w 4423569"/>
              <a:gd name="connsiteY1" fmla="*/ 1724604 h 1754047"/>
              <a:gd name="connsiteX2" fmla="*/ 97151 w 4423569"/>
              <a:gd name="connsiteY2" fmla="*/ 1728904 h 1754047"/>
              <a:gd name="connsiteX3" fmla="*/ 113846 w 4423569"/>
              <a:gd name="connsiteY3" fmla="*/ 1724935 h 1754047"/>
              <a:gd name="connsiteX4" fmla="*/ 85616 w 4423569"/>
              <a:gd name="connsiteY4" fmla="*/ 1714212 h 1754047"/>
              <a:gd name="connsiteX5" fmla="*/ 98252 w 4423569"/>
              <a:gd name="connsiteY5" fmla="*/ 1737200 h 1754047"/>
              <a:gd name="connsiteX6" fmla="*/ 80416 w 4423569"/>
              <a:gd name="connsiteY6" fmla="*/ 1728118 h 1754047"/>
              <a:gd name="connsiteX7" fmla="*/ 96359 w 4423569"/>
              <a:gd name="connsiteY7" fmla="*/ 1731634 h 1754047"/>
              <a:gd name="connsiteX8" fmla="*/ 90771 w 4423569"/>
              <a:gd name="connsiteY8" fmla="*/ 1724604 h 1754047"/>
              <a:gd name="connsiteX9" fmla="*/ 86175 w 4423569"/>
              <a:gd name="connsiteY9" fmla="*/ 1736861 h 1754047"/>
              <a:gd name="connsiteX10" fmla="*/ 79742 w 4423569"/>
              <a:gd name="connsiteY10" fmla="*/ 1742443 h 1754047"/>
              <a:gd name="connsiteX11" fmla="*/ 386300 w 4423569"/>
              <a:gd name="connsiteY11" fmla="*/ 1739193 h 1754047"/>
              <a:gd name="connsiteX12" fmla="*/ 541573 w 4423569"/>
              <a:gd name="connsiteY12" fmla="*/ 1740640 h 1754047"/>
              <a:gd name="connsiteX13" fmla="*/ 106416 w 4423569"/>
              <a:gd name="connsiteY13" fmla="*/ 1740636 h 1754047"/>
              <a:gd name="connsiteX0" fmla="*/ 323994 w 4423569"/>
              <a:gd name="connsiteY0" fmla="*/ 1737757 h 1754047"/>
              <a:gd name="connsiteX1" fmla="*/ 3770829 w 4423569"/>
              <a:gd name="connsiteY1" fmla="*/ 435161 h 1754047"/>
              <a:gd name="connsiteX2" fmla="*/ 3553251 w 4423569"/>
              <a:gd name="connsiteY2" fmla="*/ 435159 h 1754047"/>
              <a:gd name="connsiteX3" fmla="*/ 4108587 w 4423569"/>
              <a:gd name="connsiteY3" fmla="*/ 0 h 1754047"/>
              <a:gd name="connsiteX4" fmla="*/ 4423569 w 4423569"/>
              <a:gd name="connsiteY4" fmla="*/ 435159 h 1754047"/>
              <a:gd name="connsiteX5" fmla="*/ 4205989 w 4423569"/>
              <a:gd name="connsiteY5" fmla="*/ 435159 h 1754047"/>
              <a:gd name="connsiteX6" fmla="*/ 541575 w 4423569"/>
              <a:gd name="connsiteY6" fmla="*/ 1740634 h 1754047"/>
              <a:gd name="connsiteX7" fmla="*/ 106416 w 4423569"/>
              <a:gd name="connsiteY7" fmla="*/ 1740636 h 1754047"/>
              <a:gd name="connsiteX8" fmla="*/ 85815 w 4423569"/>
              <a:gd name="connsiteY8" fmla="*/ 1740016 h 1754047"/>
              <a:gd name="connsiteX9" fmla="*/ 80318 w 4423569"/>
              <a:gd name="connsiteY9" fmla="*/ 1737684 h 1754047"/>
              <a:gd name="connsiteX10" fmla="*/ 90411 w 4423569"/>
              <a:gd name="connsiteY10" fmla="*/ 1727758 h 1754047"/>
              <a:gd name="connsiteX11" fmla="*/ 95711 w 4423569"/>
              <a:gd name="connsiteY11" fmla="*/ 1741220 h 1754047"/>
              <a:gd name="connsiteX12" fmla="*/ 83021 w 4423569"/>
              <a:gd name="connsiteY12" fmla="*/ 1736501 h 1754047"/>
              <a:gd name="connsiteX13" fmla="*/ 95551 w 4423569"/>
              <a:gd name="connsiteY13" fmla="*/ 1729396 h 1754047"/>
              <a:gd name="connsiteX14" fmla="*/ 101542 w 4423569"/>
              <a:gd name="connsiteY14" fmla="*/ 1730532 h 1754047"/>
              <a:gd name="connsiteX15" fmla="*/ 90771 w 4423569"/>
              <a:gd name="connsiteY15" fmla="*/ 1724604 h 1754047"/>
              <a:gd name="connsiteX16" fmla="*/ 86535 w 4423569"/>
              <a:gd name="connsiteY16" fmla="*/ 1733707 h 1754047"/>
              <a:gd name="connsiteX17" fmla="*/ 90050 w 4423569"/>
              <a:gd name="connsiteY17" fmla="*/ 1730913 h 1754047"/>
              <a:gd name="connsiteX18" fmla="*/ 98793 w 4423569"/>
              <a:gd name="connsiteY18" fmla="*/ 1738303 h 1754047"/>
              <a:gd name="connsiteX19" fmla="*/ 90305 w 4423569"/>
              <a:gd name="connsiteY19" fmla="*/ 1743650 h 1754047"/>
              <a:gd name="connsiteX20" fmla="*/ 335107 w 4423569"/>
              <a:gd name="connsiteY20" fmla="*/ 1739737 h 1754047"/>
              <a:gd name="connsiteX21" fmla="*/ 541573 w 4423569"/>
              <a:gd name="connsiteY21" fmla="*/ 1740640 h 1754047"/>
              <a:gd name="connsiteX0" fmla="*/ 4108587 w 4423569"/>
              <a:gd name="connsiteY0" fmla="*/ 0 h 1755746"/>
              <a:gd name="connsiteX1" fmla="*/ 4423569 w 4423569"/>
              <a:gd name="connsiteY1" fmla="*/ 435159 h 1755746"/>
              <a:gd name="connsiteX2" fmla="*/ 4205989 w 4423569"/>
              <a:gd name="connsiteY2" fmla="*/ 435159 h 1755746"/>
              <a:gd name="connsiteX3" fmla="*/ 1823246 w 4423569"/>
              <a:gd name="connsiteY3" fmla="*/ 1637781 h 1755746"/>
              <a:gd name="connsiteX4" fmla="*/ 323995 w 4423569"/>
              <a:gd name="connsiteY4" fmla="*/ 1737755 h 1755746"/>
              <a:gd name="connsiteX5" fmla="*/ 3770830 w 4423569"/>
              <a:gd name="connsiteY5" fmla="*/ 435159 h 1755746"/>
              <a:gd name="connsiteX6" fmla="*/ 3553251 w 4423569"/>
              <a:gd name="connsiteY6" fmla="*/ 435159 h 1755746"/>
              <a:gd name="connsiteX7" fmla="*/ 4108587 w 4423569"/>
              <a:gd name="connsiteY7" fmla="*/ 0 h 1755746"/>
              <a:gd name="connsiteX0" fmla="*/ 106416 w 4423569"/>
              <a:gd name="connsiteY0" fmla="*/ 1740636 h 1755746"/>
              <a:gd name="connsiteX1" fmla="*/ 90772 w 4423569"/>
              <a:gd name="connsiteY1" fmla="*/ 1724604 h 1755746"/>
              <a:gd name="connsiteX2" fmla="*/ 97151 w 4423569"/>
              <a:gd name="connsiteY2" fmla="*/ 1728904 h 1755746"/>
              <a:gd name="connsiteX3" fmla="*/ 113846 w 4423569"/>
              <a:gd name="connsiteY3" fmla="*/ 1724935 h 1755746"/>
              <a:gd name="connsiteX4" fmla="*/ 85616 w 4423569"/>
              <a:gd name="connsiteY4" fmla="*/ 1714212 h 1755746"/>
              <a:gd name="connsiteX5" fmla="*/ 98252 w 4423569"/>
              <a:gd name="connsiteY5" fmla="*/ 1737200 h 1755746"/>
              <a:gd name="connsiteX6" fmla="*/ 80416 w 4423569"/>
              <a:gd name="connsiteY6" fmla="*/ 1728118 h 1755746"/>
              <a:gd name="connsiteX7" fmla="*/ 96359 w 4423569"/>
              <a:gd name="connsiteY7" fmla="*/ 1731634 h 1755746"/>
              <a:gd name="connsiteX8" fmla="*/ 90771 w 4423569"/>
              <a:gd name="connsiteY8" fmla="*/ 1724604 h 1755746"/>
              <a:gd name="connsiteX9" fmla="*/ 86175 w 4423569"/>
              <a:gd name="connsiteY9" fmla="*/ 1736861 h 1755746"/>
              <a:gd name="connsiteX10" fmla="*/ 79742 w 4423569"/>
              <a:gd name="connsiteY10" fmla="*/ 1742443 h 1755746"/>
              <a:gd name="connsiteX11" fmla="*/ 386300 w 4423569"/>
              <a:gd name="connsiteY11" fmla="*/ 1739193 h 1755746"/>
              <a:gd name="connsiteX12" fmla="*/ 541573 w 4423569"/>
              <a:gd name="connsiteY12" fmla="*/ 1740640 h 1755746"/>
              <a:gd name="connsiteX13" fmla="*/ 106416 w 4423569"/>
              <a:gd name="connsiteY13" fmla="*/ 1740636 h 1755746"/>
              <a:gd name="connsiteX0" fmla="*/ 323994 w 4423569"/>
              <a:gd name="connsiteY0" fmla="*/ 1737757 h 1755746"/>
              <a:gd name="connsiteX1" fmla="*/ 3770829 w 4423569"/>
              <a:gd name="connsiteY1" fmla="*/ 435161 h 1755746"/>
              <a:gd name="connsiteX2" fmla="*/ 3553251 w 4423569"/>
              <a:gd name="connsiteY2" fmla="*/ 435159 h 1755746"/>
              <a:gd name="connsiteX3" fmla="*/ 4108587 w 4423569"/>
              <a:gd name="connsiteY3" fmla="*/ 0 h 1755746"/>
              <a:gd name="connsiteX4" fmla="*/ 4423569 w 4423569"/>
              <a:gd name="connsiteY4" fmla="*/ 435159 h 1755746"/>
              <a:gd name="connsiteX5" fmla="*/ 4205989 w 4423569"/>
              <a:gd name="connsiteY5" fmla="*/ 435159 h 1755746"/>
              <a:gd name="connsiteX6" fmla="*/ 541575 w 4423569"/>
              <a:gd name="connsiteY6" fmla="*/ 1740634 h 1755746"/>
              <a:gd name="connsiteX7" fmla="*/ 106416 w 4423569"/>
              <a:gd name="connsiteY7" fmla="*/ 1740636 h 1755746"/>
              <a:gd name="connsiteX8" fmla="*/ 85815 w 4423569"/>
              <a:gd name="connsiteY8" fmla="*/ 1740016 h 1755746"/>
              <a:gd name="connsiteX9" fmla="*/ 80318 w 4423569"/>
              <a:gd name="connsiteY9" fmla="*/ 1737684 h 1755746"/>
              <a:gd name="connsiteX10" fmla="*/ 90411 w 4423569"/>
              <a:gd name="connsiteY10" fmla="*/ 1727758 h 1755746"/>
              <a:gd name="connsiteX11" fmla="*/ 95711 w 4423569"/>
              <a:gd name="connsiteY11" fmla="*/ 1741220 h 1755746"/>
              <a:gd name="connsiteX12" fmla="*/ 83021 w 4423569"/>
              <a:gd name="connsiteY12" fmla="*/ 1736501 h 1755746"/>
              <a:gd name="connsiteX13" fmla="*/ 95551 w 4423569"/>
              <a:gd name="connsiteY13" fmla="*/ 1729396 h 1755746"/>
              <a:gd name="connsiteX14" fmla="*/ 101542 w 4423569"/>
              <a:gd name="connsiteY14" fmla="*/ 1730532 h 1755746"/>
              <a:gd name="connsiteX15" fmla="*/ 93836 w 4423569"/>
              <a:gd name="connsiteY15" fmla="*/ 1753715 h 1755746"/>
              <a:gd name="connsiteX16" fmla="*/ 86535 w 4423569"/>
              <a:gd name="connsiteY16" fmla="*/ 1733707 h 1755746"/>
              <a:gd name="connsiteX17" fmla="*/ 90050 w 4423569"/>
              <a:gd name="connsiteY17" fmla="*/ 1730913 h 1755746"/>
              <a:gd name="connsiteX18" fmla="*/ 98793 w 4423569"/>
              <a:gd name="connsiteY18" fmla="*/ 1738303 h 1755746"/>
              <a:gd name="connsiteX19" fmla="*/ 90305 w 4423569"/>
              <a:gd name="connsiteY19" fmla="*/ 1743650 h 1755746"/>
              <a:gd name="connsiteX20" fmla="*/ 335107 w 4423569"/>
              <a:gd name="connsiteY20" fmla="*/ 1739737 h 1755746"/>
              <a:gd name="connsiteX21" fmla="*/ 541573 w 4423569"/>
              <a:gd name="connsiteY21" fmla="*/ 1740640 h 1755746"/>
              <a:gd name="connsiteX0" fmla="*/ 4108587 w 4423569"/>
              <a:gd name="connsiteY0" fmla="*/ 0 h 1755746"/>
              <a:gd name="connsiteX1" fmla="*/ 4423569 w 4423569"/>
              <a:gd name="connsiteY1" fmla="*/ 435159 h 1755746"/>
              <a:gd name="connsiteX2" fmla="*/ 4205989 w 4423569"/>
              <a:gd name="connsiteY2" fmla="*/ 435159 h 1755746"/>
              <a:gd name="connsiteX3" fmla="*/ 1823246 w 4423569"/>
              <a:gd name="connsiteY3" fmla="*/ 1637781 h 1755746"/>
              <a:gd name="connsiteX4" fmla="*/ 323995 w 4423569"/>
              <a:gd name="connsiteY4" fmla="*/ 1737755 h 1755746"/>
              <a:gd name="connsiteX5" fmla="*/ 3770830 w 4423569"/>
              <a:gd name="connsiteY5" fmla="*/ 435159 h 1755746"/>
              <a:gd name="connsiteX6" fmla="*/ 3553251 w 4423569"/>
              <a:gd name="connsiteY6" fmla="*/ 435159 h 1755746"/>
              <a:gd name="connsiteX7" fmla="*/ 4108587 w 4423569"/>
              <a:gd name="connsiteY7" fmla="*/ 0 h 1755746"/>
              <a:gd name="connsiteX0" fmla="*/ 106416 w 4423569"/>
              <a:gd name="connsiteY0" fmla="*/ 1740636 h 1755746"/>
              <a:gd name="connsiteX1" fmla="*/ 90772 w 4423569"/>
              <a:gd name="connsiteY1" fmla="*/ 1724604 h 1755746"/>
              <a:gd name="connsiteX2" fmla="*/ 97151 w 4423569"/>
              <a:gd name="connsiteY2" fmla="*/ 1728904 h 1755746"/>
              <a:gd name="connsiteX3" fmla="*/ 113846 w 4423569"/>
              <a:gd name="connsiteY3" fmla="*/ 1724935 h 1755746"/>
              <a:gd name="connsiteX4" fmla="*/ 85616 w 4423569"/>
              <a:gd name="connsiteY4" fmla="*/ 1714212 h 1755746"/>
              <a:gd name="connsiteX5" fmla="*/ 98252 w 4423569"/>
              <a:gd name="connsiteY5" fmla="*/ 1737200 h 1755746"/>
              <a:gd name="connsiteX6" fmla="*/ 80416 w 4423569"/>
              <a:gd name="connsiteY6" fmla="*/ 1728118 h 1755746"/>
              <a:gd name="connsiteX7" fmla="*/ 96359 w 4423569"/>
              <a:gd name="connsiteY7" fmla="*/ 1731634 h 1755746"/>
              <a:gd name="connsiteX8" fmla="*/ 90771 w 4423569"/>
              <a:gd name="connsiteY8" fmla="*/ 1724604 h 1755746"/>
              <a:gd name="connsiteX9" fmla="*/ 86175 w 4423569"/>
              <a:gd name="connsiteY9" fmla="*/ 1736861 h 1755746"/>
              <a:gd name="connsiteX10" fmla="*/ 79742 w 4423569"/>
              <a:gd name="connsiteY10" fmla="*/ 1742443 h 1755746"/>
              <a:gd name="connsiteX11" fmla="*/ 386300 w 4423569"/>
              <a:gd name="connsiteY11" fmla="*/ 1739193 h 1755746"/>
              <a:gd name="connsiteX12" fmla="*/ 541573 w 4423569"/>
              <a:gd name="connsiteY12" fmla="*/ 1740640 h 1755746"/>
              <a:gd name="connsiteX13" fmla="*/ 106416 w 4423569"/>
              <a:gd name="connsiteY13" fmla="*/ 1740636 h 1755746"/>
              <a:gd name="connsiteX0" fmla="*/ 323994 w 4423569"/>
              <a:gd name="connsiteY0" fmla="*/ 1737757 h 1755746"/>
              <a:gd name="connsiteX1" fmla="*/ 3770829 w 4423569"/>
              <a:gd name="connsiteY1" fmla="*/ 435161 h 1755746"/>
              <a:gd name="connsiteX2" fmla="*/ 3553251 w 4423569"/>
              <a:gd name="connsiteY2" fmla="*/ 435159 h 1755746"/>
              <a:gd name="connsiteX3" fmla="*/ 4108587 w 4423569"/>
              <a:gd name="connsiteY3" fmla="*/ 0 h 1755746"/>
              <a:gd name="connsiteX4" fmla="*/ 4423569 w 4423569"/>
              <a:gd name="connsiteY4" fmla="*/ 435159 h 1755746"/>
              <a:gd name="connsiteX5" fmla="*/ 4205989 w 4423569"/>
              <a:gd name="connsiteY5" fmla="*/ 435159 h 1755746"/>
              <a:gd name="connsiteX6" fmla="*/ 541575 w 4423569"/>
              <a:gd name="connsiteY6" fmla="*/ 1740634 h 1755746"/>
              <a:gd name="connsiteX7" fmla="*/ 106416 w 4423569"/>
              <a:gd name="connsiteY7" fmla="*/ 1740636 h 1755746"/>
              <a:gd name="connsiteX8" fmla="*/ 85815 w 4423569"/>
              <a:gd name="connsiteY8" fmla="*/ 1740016 h 1755746"/>
              <a:gd name="connsiteX9" fmla="*/ 80318 w 4423569"/>
              <a:gd name="connsiteY9" fmla="*/ 1737684 h 1755746"/>
              <a:gd name="connsiteX10" fmla="*/ 90411 w 4423569"/>
              <a:gd name="connsiteY10" fmla="*/ 1727758 h 1755746"/>
              <a:gd name="connsiteX11" fmla="*/ 95711 w 4423569"/>
              <a:gd name="connsiteY11" fmla="*/ 1741220 h 1755746"/>
              <a:gd name="connsiteX12" fmla="*/ 83021 w 4423569"/>
              <a:gd name="connsiteY12" fmla="*/ 1736501 h 1755746"/>
              <a:gd name="connsiteX13" fmla="*/ 95551 w 4423569"/>
              <a:gd name="connsiteY13" fmla="*/ 1729396 h 1755746"/>
              <a:gd name="connsiteX14" fmla="*/ 101542 w 4423569"/>
              <a:gd name="connsiteY14" fmla="*/ 1730532 h 1755746"/>
              <a:gd name="connsiteX15" fmla="*/ 93836 w 4423569"/>
              <a:gd name="connsiteY15" fmla="*/ 1753715 h 1755746"/>
              <a:gd name="connsiteX16" fmla="*/ 86535 w 4423569"/>
              <a:gd name="connsiteY16" fmla="*/ 1733707 h 1755746"/>
              <a:gd name="connsiteX17" fmla="*/ 90050 w 4423569"/>
              <a:gd name="connsiteY17" fmla="*/ 1730913 h 1755746"/>
              <a:gd name="connsiteX18" fmla="*/ 98793 w 4423569"/>
              <a:gd name="connsiteY18" fmla="*/ 1738303 h 1755746"/>
              <a:gd name="connsiteX19" fmla="*/ 91747 w 4423569"/>
              <a:gd name="connsiteY19" fmla="*/ 1731032 h 1755746"/>
              <a:gd name="connsiteX20" fmla="*/ 335107 w 4423569"/>
              <a:gd name="connsiteY20" fmla="*/ 1739737 h 1755746"/>
              <a:gd name="connsiteX21" fmla="*/ 541573 w 4423569"/>
              <a:gd name="connsiteY21" fmla="*/ 1740640 h 175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23569" h="1755746" stroke="0" extrusionOk="0">
                <a:moveTo>
                  <a:pt x="4108587" y="0"/>
                </a:moveTo>
                <a:lnTo>
                  <a:pt x="4423569" y="435159"/>
                </a:lnTo>
                <a:lnTo>
                  <a:pt x="4205989" y="435159"/>
                </a:lnTo>
                <a:cubicBezTo>
                  <a:pt x="3893045" y="992599"/>
                  <a:pt x="3001047" y="1442810"/>
                  <a:pt x="1823246" y="1637781"/>
                </a:cubicBezTo>
                <a:cubicBezTo>
                  <a:pt x="1343253" y="1717238"/>
                  <a:pt x="833288" y="1751244"/>
                  <a:pt x="323995" y="1737755"/>
                </a:cubicBezTo>
                <a:cubicBezTo>
                  <a:pt x="1966377" y="1694256"/>
                  <a:pt x="3359552" y="1167760"/>
                  <a:pt x="3770830" y="435159"/>
                </a:cubicBezTo>
                <a:lnTo>
                  <a:pt x="3553251" y="435159"/>
                </a:lnTo>
                <a:lnTo>
                  <a:pt x="4108587" y="0"/>
                </a:lnTo>
                <a:close/>
              </a:path>
              <a:path w="4423569" h="1755746" fill="darkenLess" stroke="0" extrusionOk="0">
                <a:moveTo>
                  <a:pt x="106416" y="1740636"/>
                </a:moveTo>
                <a:cubicBezTo>
                  <a:pt x="6317" y="1742035"/>
                  <a:pt x="92316" y="1726559"/>
                  <a:pt x="90772" y="1724604"/>
                </a:cubicBezTo>
                <a:cubicBezTo>
                  <a:pt x="89228" y="1722649"/>
                  <a:pt x="104841" y="1721113"/>
                  <a:pt x="97151" y="1728904"/>
                </a:cubicBezTo>
                <a:lnTo>
                  <a:pt x="113846" y="1724935"/>
                </a:lnTo>
                <a:cubicBezTo>
                  <a:pt x="373945" y="1747071"/>
                  <a:pt x="0" y="1745454"/>
                  <a:pt x="85616" y="1714212"/>
                </a:cubicBezTo>
                <a:lnTo>
                  <a:pt x="98252" y="1737200"/>
                </a:lnTo>
                <a:lnTo>
                  <a:pt x="80416" y="1728118"/>
                </a:lnTo>
                <a:cubicBezTo>
                  <a:pt x="69045" y="1730721"/>
                  <a:pt x="96471" y="1729247"/>
                  <a:pt x="96359" y="1731634"/>
                </a:cubicBezTo>
                <a:cubicBezTo>
                  <a:pt x="90950" y="1732896"/>
                  <a:pt x="93541" y="1722803"/>
                  <a:pt x="90771" y="1724604"/>
                </a:cubicBezTo>
                <a:cubicBezTo>
                  <a:pt x="82059" y="1726272"/>
                  <a:pt x="88013" y="1733888"/>
                  <a:pt x="86175" y="1736861"/>
                </a:cubicBezTo>
                <a:cubicBezTo>
                  <a:pt x="84337" y="1739834"/>
                  <a:pt x="29721" y="1742054"/>
                  <a:pt x="79742" y="1742443"/>
                </a:cubicBezTo>
                <a:lnTo>
                  <a:pt x="386300" y="1739193"/>
                </a:lnTo>
                <a:cubicBezTo>
                  <a:pt x="463272" y="1738893"/>
                  <a:pt x="587680" y="1745131"/>
                  <a:pt x="541573" y="1740640"/>
                </a:cubicBezTo>
                <a:lnTo>
                  <a:pt x="106416" y="1740636"/>
                </a:lnTo>
                <a:close/>
              </a:path>
              <a:path w="4423569" h="1755746" fill="none" extrusionOk="0">
                <a:moveTo>
                  <a:pt x="323994" y="1737757"/>
                </a:moveTo>
                <a:cubicBezTo>
                  <a:pt x="1966376" y="1694258"/>
                  <a:pt x="3359551" y="1167762"/>
                  <a:pt x="3770829" y="435161"/>
                </a:cubicBezTo>
                <a:lnTo>
                  <a:pt x="3553251" y="435159"/>
                </a:lnTo>
                <a:lnTo>
                  <a:pt x="4108587" y="0"/>
                </a:lnTo>
                <a:lnTo>
                  <a:pt x="4423569" y="435159"/>
                </a:lnTo>
                <a:lnTo>
                  <a:pt x="4205989" y="435159"/>
                </a:lnTo>
                <a:cubicBezTo>
                  <a:pt x="3774545" y="1203681"/>
                  <a:pt x="2267340" y="1740634"/>
                  <a:pt x="541575" y="1740634"/>
                </a:cubicBezTo>
                <a:lnTo>
                  <a:pt x="106416" y="1740636"/>
                </a:lnTo>
                <a:cubicBezTo>
                  <a:pt x="5145" y="1742967"/>
                  <a:pt x="90165" y="1740508"/>
                  <a:pt x="85815" y="1740016"/>
                </a:cubicBezTo>
                <a:cubicBezTo>
                  <a:pt x="81465" y="1739524"/>
                  <a:pt x="79552" y="1739727"/>
                  <a:pt x="80318" y="1737684"/>
                </a:cubicBezTo>
                <a:cubicBezTo>
                  <a:pt x="81084" y="1735641"/>
                  <a:pt x="87846" y="1727169"/>
                  <a:pt x="90411" y="1727758"/>
                </a:cubicBezTo>
                <a:cubicBezTo>
                  <a:pt x="92976" y="1728347"/>
                  <a:pt x="67786" y="1738562"/>
                  <a:pt x="95711" y="1741220"/>
                </a:cubicBezTo>
                <a:cubicBezTo>
                  <a:pt x="74967" y="1754047"/>
                  <a:pt x="83048" y="1738472"/>
                  <a:pt x="83021" y="1736501"/>
                </a:cubicBezTo>
                <a:cubicBezTo>
                  <a:pt x="82994" y="1734530"/>
                  <a:pt x="71270" y="1743415"/>
                  <a:pt x="95551" y="1729396"/>
                </a:cubicBezTo>
                <a:lnTo>
                  <a:pt x="101542" y="1730532"/>
                </a:lnTo>
                <a:cubicBezTo>
                  <a:pt x="95368" y="1730184"/>
                  <a:pt x="95709" y="1751529"/>
                  <a:pt x="93836" y="1753715"/>
                </a:cubicBezTo>
                <a:cubicBezTo>
                  <a:pt x="85837" y="1755746"/>
                  <a:pt x="86613" y="1730533"/>
                  <a:pt x="86535" y="1733707"/>
                </a:cubicBezTo>
                <a:cubicBezTo>
                  <a:pt x="79926" y="1735615"/>
                  <a:pt x="89422" y="1729256"/>
                  <a:pt x="90050" y="1730913"/>
                </a:cubicBezTo>
                <a:cubicBezTo>
                  <a:pt x="84612" y="1731889"/>
                  <a:pt x="98510" y="1738283"/>
                  <a:pt x="98793" y="1738303"/>
                </a:cubicBezTo>
                <a:cubicBezTo>
                  <a:pt x="99076" y="1738323"/>
                  <a:pt x="52361" y="1730793"/>
                  <a:pt x="91747" y="1731032"/>
                </a:cubicBezTo>
                <a:lnTo>
                  <a:pt x="335107" y="1739737"/>
                </a:lnTo>
                <a:cubicBezTo>
                  <a:pt x="410318" y="1739235"/>
                  <a:pt x="506561" y="1745747"/>
                  <a:pt x="541573" y="1740640"/>
                </a:cubicBezTo>
              </a:path>
            </a:pathLst>
          </a:custGeom>
          <a:gradFill>
            <a:gsLst>
              <a:gs pos="5000">
                <a:schemeClr val="bg1">
                  <a:lumMod val="85000"/>
                </a:schemeClr>
              </a:gs>
              <a:gs pos="47000">
                <a:schemeClr val="accent2">
                  <a:lumMod val="20000"/>
                  <a:lumOff val="80000"/>
                </a:schemeClr>
              </a:gs>
              <a:gs pos="95000">
                <a:schemeClr val="accent2">
                  <a:lumMod val="60000"/>
                  <a:lumOff val="40000"/>
                </a:schemeClr>
              </a:gs>
            </a:gsLst>
            <a:lin ang="0" scaled="1"/>
          </a:gradFill>
          <a:ln w="15875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296" tIns="45652" rIns="91296" bIns="45652" anchor="ctr"/>
          <a:lstStyle/>
          <a:p>
            <a:pPr algn="ctr" defTabSz="912903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500" kern="0" dirty="0">
              <a:solidFill>
                <a:srgbClr val="FF0000"/>
              </a:solidFill>
              <a:latin typeface="Arial" pitchFamily="34" charset="0"/>
              <a:cs typeface="Arial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684871" y="4547660"/>
            <a:ext cx="3779640" cy="683264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algn="ctr" defTabSz="1073024">
              <a:lnSpc>
                <a:spcPct val="80000"/>
              </a:lnSpc>
              <a:defRPr/>
            </a:pPr>
            <a:r>
              <a:rPr lang="ru-RU" sz="21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офицеру</a:t>
            </a:r>
            <a:r>
              <a:rPr lang="ru-RU" sz="2100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– </a:t>
            </a:r>
            <a:r>
              <a:rPr lang="ru-RU" sz="21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до </a:t>
            </a:r>
            <a:r>
              <a:rPr lang="ru-RU" sz="2600" b="1" kern="0" dirty="0">
                <a:solidFill>
                  <a:srgbClr val="C00000"/>
                </a:solidFill>
                <a:latin typeface="Arial Narrow" pitchFamily="34" charset="0"/>
                <a:cs typeface="Levenim MT" pitchFamily="2" charset="-79"/>
              </a:rPr>
              <a:t>171 </a:t>
            </a:r>
            <a:r>
              <a:rPr lang="ru-RU" sz="21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тыс.</a:t>
            </a:r>
            <a:r>
              <a:rPr lang="en-US" sz="21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</a:t>
            </a:r>
            <a:r>
              <a:rPr lang="ru-RU" sz="21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руб.</a:t>
            </a:r>
          </a:p>
          <a:p>
            <a:pPr algn="ctr" defTabSz="1073024">
              <a:lnSpc>
                <a:spcPct val="80000"/>
              </a:lnSpc>
              <a:defRPr/>
            </a:pPr>
            <a:r>
              <a:rPr lang="ru-RU" sz="21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</a:t>
            </a:r>
            <a:endParaRPr lang="ru-RU" sz="2100" i="1" kern="0" dirty="0">
              <a:solidFill>
                <a:srgbClr val="ED7D31">
                  <a:lumMod val="50000"/>
                </a:srgbClr>
              </a:solidFill>
              <a:latin typeface="Arial Narrow" pitchFamily="34" charset="0"/>
              <a:cs typeface="Levenim MT" pitchFamily="2" charset="-79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3514315" y="5349631"/>
            <a:ext cx="3668796" cy="420693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algn="ctr" defTabSz="1073024">
              <a:lnSpc>
                <a:spcPct val="80000"/>
              </a:lnSpc>
              <a:defRPr/>
            </a:pPr>
            <a:r>
              <a:rPr lang="ru-RU" sz="21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сержанту</a:t>
            </a:r>
            <a:r>
              <a:rPr lang="ru-RU" sz="2100" b="1" kern="0" dirty="0">
                <a:solidFill>
                  <a:srgbClr val="1F497D">
                    <a:lumMod val="60000"/>
                    <a:lumOff val="40000"/>
                  </a:srgbClr>
                </a:solidFill>
                <a:latin typeface="Arial"/>
                <a:cs typeface="Levenim MT" pitchFamily="2" charset="-79"/>
              </a:rPr>
              <a:t> </a:t>
            </a:r>
            <a:r>
              <a:rPr lang="ru-RU" sz="2100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– </a:t>
            </a:r>
            <a:r>
              <a:rPr lang="ru-RU" sz="2100" b="1" kern="0" dirty="0">
                <a:solidFill>
                  <a:srgbClr val="ED7D31">
                    <a:lumMod val="50000"/>
                  </a:srgbClr>
                </a:solidFill>
                <a:latin typeface="Arial"/>
                <a:cs typeface="Levenim MT" pitchFamily="2" charset="-79"/>
              </a:rPr>
              <a:t>до</a:t>
            </a:r>
            <a:r>
              <a:rPr lang="ru-RU" sz="2100" b="1" kern="0" dirty="0">
                <a:solidFill>
                  <a:srgbClr val="1F497D">
                    <a:lumMod val="60000"/>
                    <a:lumOff val="40000"/>
                  </a:srgbClr>
                </a:solidFill>
                <a:latin typeface="Arial"/>
                <a:cs typeface="Levenim MT" pitchFamily="2" charset="-79"/>
              </a:rPr>
              <a:t> </a:t>
            </a:r>
            <a:r>
              <a:rPr lang="ru-RU" sz="2600" b="1" kern="0" dirty="0">
                <a:solidFill>
                  <a:srgbClr val="C00000"/>
                </a:solidFill>
                <a:latin typeface="Arial Narrow" pitchFamily="34" charset="0"/>
                <a:cs typeface="Levenim MT" pitchFamily="2" charset="-79"/>
              </a:rPr>
              <a:t>80 </a:t>
            </a:r>
            <a:r>
              <a:rPr lang="ru-RU" sz="21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тыс.</a:t>
            </a:r>
            <a:r>
              <a:rPr lang="en-US" sz="21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</a:t>
            </a:r>
            <a:r>
              <a:rPr lang="ru-RU" sz="21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руб.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2725116" y="6082955"/>
            <a:ext cx="3329933" cy="683264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algn="ctr" defTabSz="1073024">
              <a:lnSpc>
                <a:spcPct val="80000"/>
              </a:lnSpc>
            </a:pPr>
            <a:r>
              <a:rPr lang="ru-RU" sz="21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солдату </a:t>
            </a:r>
            <a:r>
              <a:rPr lang="ru-RU" sz="2100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– </a:t>
            </a:r>
            <a:r>
              <a:rPr lang="ru-RU" sz="21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до </a:t>
            </a:r>
            <a:r>
              <a:rPr lang="en-US" sz="2600" b="1" kern="0" dirty="0">
                <a:solidFill>
                  <a:srgbClr val="C00000"/>
                </a:solidFill>
                <a:latin typeface="Arial Narrow" pitchFamily="34" charset="0"/>
                <a:cs typeface="Levenim MT" pitchFamily="2" charset="-79"/>
              </a:rPr>
              <a:t>6</a:t>
            </a:r>
            <a:r>
              <a:rPr lang="ru-RU" sz="2600" b="1" kern="0" dirty="0">
                <a:solidFill>
                  <a:srgbClr val="C00000"/>
                </a:solidFill>
                <a:latin typeface="Arial Narrow" pitchFamily="34" charset="0"/>
                <a:cs typeface="Levenim MT" pitchFamily="2" charset="-79"/>
              </a:rPr>
              <a:t>8</a:t>
            </a:r>
            <a:r>
              <a:rPr lang="ru-RU" sz="21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тыс.</a:t>
            </a:r>
            <a:r>
              <a:rPr lang="en-US" sz="21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</a:t>
            </a:r>
            <a:r>
              <a:rPr lang="ru-RU" sz="21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руб.</a:t>
            </a:r>
          </a:p>
          <a:p>
            <a:pPr algn="ctr" defTabSz="1073024">
              <a:lnSpc>
                <a:spcPct val="80000"/>
              </a:lnSpc>
            </a:pPr>
            <a:r>
              <a:rPr lang="ru-RU" sz="21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</a:t>
            </a:r>
            <a:endParaRPr lang="ru-RU" sz="2100" i="1" kern="0" dirty="0">
              <a:solidFill>
                <a:srgbClr val="ED7D31">
                  <a:lumMod val="50000"/>
                </a:srgbClr>
              </a:solidFill>
              <a:latin typeface="Arial Narrow" pitchFamily="34" charset="0"/>
              <a:cs typeface="Levenim MT" pitchFamily="2" charset="-79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189268" y="4087667"/>
            <a:ext cx="1367432" cy="389107"/>
          </a:xfrm>
          <a:prstGeom prst="rect">
            <a:avLst/>
          </a:prstGeom>
        </p:spPr>
        <p:txBody>
          <a:bodyPr wrap="none" lIns="91341" tIns="45675" rIns="91341" bIns="45675">
            <a:spAutoFit/>
          </a:bodyPr>
          <a:lstStyle/>
          <a:p>
            <a:pPr defTabSz="912448"/>
            <a:r>
              <a:rPr lang="ru-RU" b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ЕЖЕГОДНО</a:t>
            </a: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Овал 68"/>
          <p:cNvSpPr/>
          <p:nvPr/>
        </p:nvSpPr>
        <p:spPr>
          <a:xfrm>
            <a:off x="2704400" y="6222639"/>
            <a:ext cx="96000" cy="8897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2448"/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0" name="Овал 69"/>
          <p:cNvSpPr/>
          <p:nvPr/>
        </p:nvSpPr>
        <p:spPr>
          <a:xfrm>
            <a:off x="3422723" y="5535954"/>
            <a:ext cx="144000" cy="13346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2448"/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1" name="Овал 70"/>
          <p:cNvSpPr/>
          <p:nvPr/>
        </p:nvSpPr>
        <p:spPr>
          <a:xfrm>
            <a:off x="3798959" y="4667849"/>
            <a:ext cx="192000" cy="17795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2448"/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 flipH="1">
            <a:off x="-533499" y="3896246"/>
            <a:ext cx="4800000" cy="515643"/>
          </a:xfrm>
          <a:prstGeom prst="roundRect">
            <a:avLst>
              <a:gd name="adj" fmla="val 17900"/>
            </a:avLst>
          </a:prstGeom>
        </p:spPr>
        <p:txBody>
          <a:bodyPr wrap="square" lIns="91341" tIns="45675" rIns="91341" bIns="45675">
            <a:spAutoFit/>
          </a:bodyPr>
          <a:lstStyle/>
          <a:p>
            <a:pPr algn="ctr" defTabSz="912131">
              <a:lnSpc>
                <a:spcPct val="85000"/>
              </a:lnSpc>
            </a:pPr>
            <a:r>
              <a:rPr lang="ru-RU" sz="14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Районный коэффициент</a:t>
            </a:r>
          </a:p>
          <a:p>
            <a:pPr algn="ctr" defTabSz="912131">
              <a:lnSpc>
                <a:spcPct val="85000"/>
              </a:lnSpc>
            </a:pPr>
            <a:r>
              <a:rPr lang="ru-RU" sz="14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(в регионах с неблагоприятным климатом)</a:t>
            </a:r>
          </a:p>
        </p:txBody>
      </p:sp>
      <p:sp>
        <p:nvSpPr>
          <p:cNvPr id="73" name="Скругленный прямоугольник 72"/>
          <p:cNvSpPr/>
          <p:nvPr/>
        </p:nvSpPr>
        <p:spPr>
          <a:xfrm flipH="1">
            <a:off x="7292821" y="4034901"/>
            <a:ext cx="2762593" cy="1175953"/>
          </a:xfrm>
          <a:prstGeom prst="roundRect">
            <a:avLst>
              <a:gd name="adj" fmla="val 11737"/>
            </a:avLst>
          </a:prstGeom>
        </p:spPr>
        <p:txBody>
          <a:bodyPr wrap="square" lIns="91341" tIns="45675" rIns="91341" bIns="45675">
            <a:spAutoFit/>
          </a:bodyPr>
          <a:lstStyle/>
          <a:p>
            <a:pPr algn="ctr" defTabSz="912131">
              <a:lnSpc>
                <a:spcPct val="85000"/>
              </a:lnSpc>
            </a:pPr>
            <a:r>
              <a:rPr lang="ru-RU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В установленные сроки, в соответствии с воинской должностью </a:t>
            </a:r>
          </a:p>
          <a:p>
            <a:pPr algn="ctr" defTabSz="912131">
              <a:lnSpc>
                <a:spcPct val="85000"/>
              </a:lnSpc>
            </a:pPr>
            <a:r>
              <a:rPr lang="ru-RU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по предназначению</a:t>
            </a:r>
          </a:p>
        </p:txBody>
      </p:sp>
      <p:sp>
        <p:nvSpPr>
          <p:cNvPr id="74" name="Полилиния 73"/>
          <p:cNvSpPr/>
          <p:nvPr/>
        </p:nvSpPr>
        <p:spPr>
          <a:xfrm rot="21433008">
            <a:off x="8292552" y="4119912"/>
            <a:ext cx="3613431" cy="2495808"/>
          </a:xfrm>
          <a:custGeom>
            <a:avLst/>
            <a:gdLst>
              <a:gd name="connsiteX0" fmla="*/ 7786762 w 8221921"/>
              <a:gd name="connsiteY0" fmla="*/ 0 h 1740636"/>
              <a:gd name="connsiteX1" fmla="*/ 8101744 w 8221921"/>
              <a:gd name="connsiteY1" fmla="*/ 435159 h 1740636"/>
              <a:gd name="connsiteX2" fmla="*/ 7884164 w 8221921"/>
              <a:gd name="connsiteY2" fmla="*/ 435159 h 1740636"/>
              <a:gd name="connsiteX3" fmla="*/ 5501421 w 8221921"/>
              <a:gd name="connsiteY3" fmla="*/ 1637781 h 1740636"/>
              <a:gd name="connsiteX4" fmla="*/ 4002170 w 8221921"/>
              <a:gd name="connsiteY4" fmla="*/ 1737755 h 1740636"/>
              <a:gd name="connsiteX5" fmla="*/ 7449005 w 8221921"/>
              <a:gd name="connsiteY5" fmla="*/ 435159 h 1740636"/>
              <a:gd name="connsiteX6" fmla="*/ 7231426 w 8221921"/>
              <a:gd name="connsiteY6" fmla="*/ 435159 h 1740636"/>
              <a:gd name="connsiteX7" fmla="*/ 7786762 w 8221921"/>
              <a:gd name="connsiteY7" fmla="*/ 0 h 1740636"/>
              <a:gd name="connsiteX0" fmla="*/ 3784591 w 8221921"/>
              <a:gd name="connsiteY0" fmla="*/ 1740636 h 1740636"/>
              <a:gd name="connsiteX1" fmla="*/ 2203195 w 8221921"/>
              <a:gd name="connsiteY1" fmla="*/ 1581394 h 1740636"/>
              <a:gd name="connsiteX2" fmla="*/ 1 w 8221921"/>
              <a:gd name="connsiteY2" fmla="*/ -5 h 1740636"/>
              <a:gd name="connsiteX3" fmla="*/ 435159 w 8221921"/>
              <a:gd name="connsiteY3" fmla="*/ 0 h 1740636"/>
              <a:gd name="connsiteX4" fmla="*/ 4219748 w 8221921"/>
              <a:gd name="connsiteY4" fmla="*/ 1740640 h 1740636"/>
              <a:gd name="connsiteX5" fmla="*/ 3784591 w 8221921"/>
              <a:gd name="connsiteY5" fmla="*/ 1740636 h 1740636"/>
              <a:gd name="connsiteX0" fmla="*/ 4002169 w 8221921"/>
              <a:gd name="connsiteY0" fmla="*/ 1737757 h 1740636"/>
              <a:gd name="connsiteX1" fmla="*/ 7449004 w 8221921"/>
              <a:gd name="connsiteY1" fmla="*/ 435161 h 1740636"/>
              <a:gd name="connsiteX2" fmla="*/ 7231426 w 8221921"/>
              <a:gd name="connsiteY2" fmla="*/ 435159 h 1740636"/>
              <a:gd name="connsiteX3" fmla="*/ 7786762 w 8221921"/>
              <a:gd name="connsiteY3" fmla="*/ 0 h 1740636"/>
              <a:gd name="connsiteX4" fmla="*/ 8101744 w 8221921"/>
              <a:gd name="connsiteY4" fmla="*/ 435159 h 1740636"/>
              <a:gd name="connsiteX5" fmla="*/ 7884164 w 8221921"/>
              <a:gd name="connsiteY5" fmla="*/ 435159 h 1740636"/>
              <a:gd name="connsiteX6" fmla="*/ 4219750 w 8221921"/>
              <a:gd name="connsiteY6" fmla="*/ 1740634 h 1740636"/>
              <a:gd name="connsiteX7" fmla="*/ 3784591 w 8221921"/>
              <a:gd name="connsiteY7" fmla="*/ 1740636 h 1740636"/>
              <a:gd name="connsiteX8" fmla="*/ 2203195 w 8221921"/>
              <a:gd name="connsiteY8" fmla="*/ 1581394 h 1740636"/>
              <a:gd name="connsiteX9" fmla="*/ 1 w 8221921"/>
              <a:gd name="connsiteY9" fmla="*/ -5 h 1740636"/>
              <a:gd name="connsiteX10" fmla="*/ 435159 w 8221921"/>
              <a:gd name="connsiteY10" fmla="*/ 0 h 1740636"/>
              <a:gd name="connsiteX11" fmla="*/ 4219748 w 8221921"/>
              <a:gd name="connsiteY11" fmla="*/ 1740640 h 1740636"/>
              <a:gd name="connsiteX0" fmla="*/ 7786765 w 8101747"/>
              <a:gd name="connsiteY0" fmla="*/ 5 h 1751249"/>
              <a:gd name="connsiteX1" fmla="*/ 8101747 w 8101747"/>
              <a:gd name="connsiteY1" fmla="*/ 435164 h 1751249"/>
              <a:gd name="connsiteX2" fmla="*/ 7884167 w 8101747"/>
              <a:gd name="connsiteY2" fmla="*/ 435164 h 1751249"/>
              <a:gd name="connsiteX3" fmla="*/ 5501424 w 8101747"/>
              <a:gd name="connsiteY3" fmla="*/ 1637786 h 1751249"/>
              <a:gd name="connsiteX4" fmla="*/ 4002173 w 8101747"/>
              <a:gd name="connsiteY4" fmla="*/ 1737760 h 1751249"/>
              <a:gd name="connsiteX5" fmla="*/ 7449008 w 8101747"/>
              <a:gd name="connsiteY5" fmla="*/ 435164 h 1751249"/>
              <a:gd name="connsiteX6" fmla="*/ 7231429 w 8101747"/>
              <a:gd name="connsiteY6" fmla="*/ 435164 h 1751249"/>
              <a:gd name="connsiteX7" fmla="*/ 7786765 w 8101747"/>
              <a:gd name="connsiteY7" fmla="*/ 5 h 1751249"/>
              <a:gd name="connsiteX0" fmla="*/ 3784594 w 8101747"/>
              <a:gd name="connsiteY0" fmla="*/ 1740641 h 1751249"/>
              <a:gd name="connsiteX1" fmla="*/ 2203198 w 8101747"/>
              <a:gd name="connsiteY1" fmla="*/ 1581399 h 1751249"/>
              <a:gd name="connsiteX2" fmla="*/ 4 w 8101747"/>
              <a:gd name="connsiteY2" fmla="*/ 0 h 1751249"/>
              <a:gd name="connsiteX3" fmla="*/ 435162 w 8101747"/>
              <a:gd name="connsiteY3" fmla="*/ 5 h 1751249"/>
              <a:gd name="connsiteX4" fmla="*/ 4219751 w 8101747"/>
              <a:gd name="connsiteY4" fmla="*/ 1740645 h 1751249"/>
              <a:gd name="connsiteX5" fmla="*/ 3784594 w 8101747"/>
              <a:gd name="connsiteY5" fmla="*/ 1740641 h 1751249"/>
              <a:gd name="connsiteX0" fmla="*/ 4002172 w 8101747"/>
              <a:gd name="connsiteY0" fmla="*/ 1737762 h 1751249"/>
              <a:gd name="connsiteX1" fmla="*/ 7449007 w 8101747"/>
              <a:gd name="connsiteY1" fmla="*/ 435166 h 1751249"/>
              <a:gd name="connsiteX2" fmla="*/ 7231429 w 8101747"/>
              <a:gd name="connsiteY2" fmla="*/ 435164 h 1751249"/>
              <a:gd name="connsiteX3" fmla="*/ 7786765 w 8101747"/>
              <a:gd name="connsiteY3" fmla="*/ 5 h 1751249"/>
              <a:gd name="connsiteX4" fmla="*/ 8101747 w 8101747"/>
              <a:gd name="connsiteY4" fmla="*/ 435164 h 1751249"/>
              <a:gd name="connsiteX5" fmla="*/ 7884167 w 8101747"/>
              <a:gd name="connsiteY5" fmla="*/ 435164 h 1751249"/>
              <a:gd name="connsiteX6" fmla="*/ 4219753 w 8101747"/>
              <a:gd name="connsiteY6" fmla="*/ 1740639 h 1751249"/>
              <a:gd name="connsiteX7" fmla="*/ 3784594 w 8101747"/>
              <a:gd name="connsiteY7" fmla="*/ 1740641 h 1751249"/>
              <a:gd name="connsiteX8" fmla="*/ 2203198 w 8101747"/>
              <a:gd name="connsiteY8" fmla="*/ 1581399 h 1751249"/>
              <a:gd name="connsiteX9" fmla="*/ 4 w 8101747"/>
              <a:gd name="connsiteY9" fmla="*/ 0 h 1751249"/>
              <a:gd name="connsiteX10" fmla="*/ 3087606 w 8101747"/>
              <a:gd name="connsiteY10" fmla="*/ 763220 h 1751249"/>
              <a:gd name="connsiteX11" fmla="*/ 4219751 w 8101747"/>
              <a:gd name="connsiteY11" fmla="*/ 1740645 h 1751249"/>
              <a:gd name="connsiteX0" fmla="*/ 7786765 w 8101747"/>
              <a:gd name="connsiteY0" fmla="*/ 5 h 1819668"/>
              <a:gd name="connsiteX1" fmla="*/ 8101747 w 8101747"/>
              <a:gd name="connsiteY1" fmla="*/ 435164 h 1819668"/>
              <a:gd name="connsiteX2" fmla="*/ 7884167 w 8101747"/>
              <a:gd name="connsiteY2" fmla="*/ 435164 h 1819668"/>
              <a:gd name="connsiteX3" fmla="*/ 5501424 w 8101747"/>
              <a:gd name="connsiteY3" fmla="*/ 1637786 h 1819668"/>
              <a:gd name="connsiteX4" fmla="*/ 4002173 w 8101747"/>
              <a:gd name="connsiteY4" fmla="*/ 1737760 h 1819668"/>
              <a:gd name="connsiteX5" fmla="*/ 7449008 w 8101747"/>
              <a:gd name="connsiteY5" fmla="*/ 435164 h 1819668"/>
              <a:gd name="connsiteX6" fmla="*/ 7231429 w 8101747"/>
              <a:gd name="connsiteY6" fmla="*/ 435164 h 1819668"/>
              <a:gd name="connsiteX7" fmla="*/ 7786765 w 8101747"/>
              <a:gd name="connsiteY7" fmla="*/ 5 h 1819668"/>
              <a:gd name="connsiteX0" fmla="*/ 3784594 w 8101747"/>
              <a:gd name="connsiteY0" fmla="*/ 1740641 h 1819668"/>
              <a:gd name="connsiteX1" fmla="*/ 2203198 w 8101747"/>
              <a:gd name="connsiteY1" fmla="*/ 1581399 h 1819668"/>
              <a:gd name="connsiteX2" fmla="*/ 4 w 8101747"/>
              <a:gd name="connsiteY2" fmla="*/ 0 h 1819668"/>
              <a:gd name="connsiteX3" fmla="*/ 435162 w 8101747"/>
              <a:gd name="connsiteY3" fmla="*/ 5 h 1819668"/>
              <a:gd name="connsiteX4" fmla="*/ 4219751 w 8101747"/>
              <a:gd name="connsiteY4" fmla="*/ 1740645 h 1819668"/>
              <a:gd name="connsiteX5" fmla="*/ 3784594 w 8101747"/>
              <a:gd name="connsiteY5" fmla="*/ 1740641 h 1819668"/>
              <a:gd name="connsiteX0" fmla="*/ 4002172 w 8101747"/>
              <a:gd name="connsiteY0" fmla="*/ 1737762 h 1819668"/>
              <a:gd name="connsiteX1" fmla="*/ 7449007 w 8101747"/>
              <a:gd name="connsiteY1" fmla="*/ 435166 h 1819668"/>
              <a:gd name="connsiteX2" fmla="*/ 7231429 w 8101747"/>
              <a:gd name="connsiteY2" fmla="*/ 435164 h 1819668"/>
              <a:gd name="connsiteX3" fmla="*/ 7786765 w 8101747"/>
              <a:gd name="connsiteY3" fmla="*/ 5 h 1819668"/>
              <a:gd name="connsiteX4" fmla="*/ 8101747 w 8101747"/>
              <a:gd name="connsiteY4" fmla="*/ 435164 h 1819668"/>
              <a:gd name="connsiteX5" fmla="*/ 7884167 w 8101747"/>
              <a:gd name="connsiteY5" fmla="*/ 435164 h 1819668"/>
              <a:gd name="connsiteX6" fmla="*/ 4219753 w 8101747"/>
              <a:gd name="connsiteY6" fmla="*/ 1740639 h 1819668"/>
              <a:gd name="connsiteX7" fmla="*/ 3784594 w 8101747"/>
              <a:gd name="connsiteY7" fmla="*/ 1740641 h 1819668"/>
              <a:gd name="connsiteX8" fmla="*/ 2203198 w 8101747"/>
              <a:gd name="connsiteY8" fmla="*/ 1581399 h 1819668"/>
              <a:gd name="connsiteX9" fmla="*/ 2577310 w 8101747"/>
              <a:gd name="connsiteY9" fmla="*/ 1139893 h 1819668"/>
              <a:gd name="connsiteX10" fmla="*/ 3087606 w 8101747"/>
              <a:gd name="connsiteY10" fmla="*/ 763220 h 1819668"/>
              <a:gd name="connsiteX11" fmla="*/ 4219751 w 8101747"/>
              <a:gd name="connsiteY11" fmla="*/ 1740645 h 1819668"/>
              <a:gd name="connsiteX0" fmla="*/ 7786765 w 8101747"/>
              <a:gd name="connsiteY0" fmla="*/ 5 h 1819668"/>
              <a:gd name="connsiteX1" fmla="*/ 8101747 w 8101747"/>
              <a:gd name="connsiteY1" fmla="*/ 435164 h 1819668"/>
              <a:gd name="connsiteX2" fmla="*/ 7884167 w 8101747"/>
              <a:gd name="connsiteY2" fmla="*/ 435164 h 1819668"/>
              <a:gd name="connsiteX3" fmla="*/ 5501424 w 8101747"/>
              <a:gd name="connsiteY3" fmla="*/ 1637786 h 1819668"/>
              <a:gd name="connsiteX4" fmla="*/ 4002173 w 8101747"/>
              <a:gd name="connsiteY4" fmla="*/ 1737760 h 1819668"/>
              <a:gd name="connsiteX5" fmla="*/ 7449008 w 8101747"/>
              <a:gd name="connsiteY5" fmla="*/ 435164 h 1819668"/>
              <a:gd name="connsiteX6" fmla="*/ 7231429 w 8101747"/>
              <a:gd name="connsiteY6" fmla="*/ 435164 h 1819668"/>
              <a:gd name="connsiteX7" fmla="*/ 7786765 w 8101747"/>
              <a:gd name="connsiteY7" fmla="*/ 5 h 1819668"/>
              <a:gd name="connsiteX0" fmla="*/ 3784594 w 8101747"/>
              <a:gd name="connsiteY0" fmla="*/ 1740641 h 1819668"/>
              <a:gd name="connsiteX1" fmla="*/ 2203198 w 8101747"/>
              <a:gd name="connsiteY1" fmla="*/ 1581399 h 1819668"/>
              <a:gd name="connsiteX2" fmla="*/ 4 w 8101747"/>
              <a:gd name="connsiteY2" fmla="*/ 0 h 1819668"/>
              <a:gd name="connsiteX3" fmla="*/ 1131743 w 8101747"/>
              <a:gd name="connsiteY3" fmla="*/ 1217671 h 1819668"/>
              <a:gd name="connsiteX4" fmla="*/ 435162 w 8101747"/>
              <a:gd name="connsiteY4" fmla="*/ 5 h 1819668"/>
              <a:gd name="connsiteX5" fmla="*/ 4219751 w 8101747"/>
              <a:gd name="connsiteY5" fmla="*/ 1740645 h 1819668"/>
              <a:gd name="connsiteX6" fmla="*/ 3784594 w 8101747"/>
              <a:gd name="connsiteY6" fmla="*/ 1740641 h 1819668"/>
              <a:gd name="connsiteX0" fmla="*/ 4002172 w 8101747"/>
              <a:gd name="connsiteY0" fmla="*/ 1737762 h 1819668"/>
              <a:gd name="connsiteX1" fmla="*/ 7449007 w 8101747"/>
              <a:gd name="connsiteY1" fmla="*/ 435166 h 1819668"/>
              <a:gd name="connsiteX2" fmla="*/ 7231429 w 8101747"/>
              <a:gd name="connsiteY2" fmla="*/ 435164 h 1819668"/>
              <a:gd name="connsiteX3" fmla="*/ 7786765 w 8101747"/>
              <a:gd name="connsiteY3" fmla="*/ 5 h 1819668"/>
              <a:gd name="connsiteX4" fmla="*/ 8101747 w 8101747"/>
              <a:gd name="connsiteY4" fmla="*/ 435164 h 1819668"/>
              <a:gd name="connsiteX5" fmla="*/ 7884167 w 8101747"/>
              <a:gd name="connsiteY5" fmla="*/ 435164 h 1819668"/>
              <a:gd name="connsiteX6" fmla="*/ 4219753 w 8101747"/>
              <a:gd name="connsiteY6" fmla="*/ 1740639 h 1819668"/>
              <a:gd name="connsiteX7" fmla="*/ 3784594 w 8101747"/>
              <a:gd name="connsiteY7" fmla="*/ 1740641 h 1819668"/>
              <a:gd name="connsiteX8" fmla="*/ 2203198 w 8101747"/>
              <a:gd name="connsiteY8" fmla="*/ 1581399 h 1819668"/>
              <a:gd name="connsiteX9" fmla="*/ 2577310 w 8101747"/>
              <a:gd name="connsiteY9" fmla="*/ 1139893 h 1819668"/>
              <a:gd name="connsiteX10" fmla="*/ 3087606 w 8101747"/>
              <a:gd name="connsiteY10" fmla="*/ 763220 h 1819668"/>
              <a:gd name="connsiteX11" fmla="*/ 4219751 w 8101747"/>
              <a:gd name="connsiteY11" fmla="*/ 1740645 h 1819668"/>
              <a:gd name="connsiteX0" fmla="*/ 7351608 w 7666590"/>
              <a:gd name="connsiteY0" fmla="*/ 0 h 2014353"/>
              <a:gd name="connsiteX1" fmla="*/ 7666590 w 7666590"/>
              <a:gd name="connsiteY1" fmla="*/ 435159 h 2014353"/>
              <a:gd name="connsiteX2" fmla="*/ 7449010 w 7666590"/>
              <a:gd name="connsiteY2" fmla="*/ 435159 h 2014353"/>
              <a:gd name="connsiteX3" fmla="*/ 5066267 w 7666590"/>
              <a:gd name="connsiteY3" fmla="*/ 1637781 h 2014353"/>
              <a:gd name="connsiteX4" fmla="*/ 3567016 w 7666590"/>
              <a:gd name="connsiteY4" fmla="*/ 1737755 h 2014353"/>
              <a:gd name="connsiteX5" fmla="*/ 7013851 w 7666590"/>
              <a:gd name="connsiteY5" fmla="*/ 435159 h 2014353"/>
              <a:gd name="connsiteX6" fmla="*/ 6796272 w 7666590"/>
              <a:gd name="connsiteY6" fmla="*/ 435159 h 2014353"/>
              <a:gd name="connsiteX7" fmla="*/ 7351608 w 7666590"/>
              <a:gd name="connsiteY7" fmla="*/ 0 h 2014353"/>
              <a:gd name="connsiteX0" fmla="*/ 3349437 w 7666590"/>
              <a:gd name="connsiteY0" fmla="*/ 1740636 h 2014353"/>
              <a:gd name="connsiteX1" fmla="*/ 1768041 w 7666590"/>
              <a:gd name="connsiteY1" fmla="*/ 1581394 h 2014353"/>
              <a:gd name="connsiteX2" fmla="*/ 1691839 w 7666590"/>
              <a:gd name="connsiteY2" fmla="*/ 1334578 h 2014353"/>
              <a:gd name="connsiteX3" fmla="*/ 696586 w 7666590"/>
              <a:gd name="connsiteY3" fmla="*/ 1217666 h 2014353"/>
              <a:gd name="connsiteX4" fmla="*/ 5 w 7666590"/>
              <a:gd name="connsiteY4" fmla="*/ 0 h 2014353"/>
              <a:gd name="connsiteX5" fmla="*/ 3784594 w 7666590"/>
              <a:gd name="connsiteY5" fmla="*/ 1740640 h 2014353"/>
              <a:gd name="connsiteX6" fmla="*/ 3349437 w 7666590"/>
              <a:gd name="connsiteY6" fmla="*/ 1740636 h 2014353"/>
              <a:gd name="connsiteX0" fmla="*/ 3567015 w 7666590"/>
              <a:gd name="connsiteY0" fmla="*/ 1737757 h 2014353"/>
              <a:gd name="connsiteX1" fmla="*/ 7013850 w 7666590"/>
              <a:gd name="connsiteY1" fmla="*/ 435161 h 2014353"/>
              <a:gd name="connsiteX2" fmla="*/ 6796272 w 7666590"/>
              <a:gd name="connsiteY2" fmla="*/ 435159 h 2014353"/>
              <a:gd name="connsiteX3" fmla="*/ 7351608 w 7666590"/>
              <a:gd name="connsiteY3" fmla="*/ 0 h 2014353"/>
              <a:gd name="connsiteX4" fmla="*/ 7666590 w 7666590"/>
              <a:gd name="connsiteY4" fmla="*/ 435159 h 2014353"/>
              <a:gd name="connsiteX5" fmla="*/ 7449010 w 7666590"/>
              <a:gd name="connsiteY5" fmla="*/ 435159 h 2014353"/>
              <a:gd name="connsiteX6" fmla="*/ 3784596 w 7666590"/>
              <a:gd name="connsiteY6" fmla="*/ 1740634 h 2014353"/>
              <a:gd name="connsiteX7" fmla="*/ 3349437 w 7666590"/>
              <a:gd name="connsiteY7" fmla="*/ 1740636 h 2014353"/>
              <a:gd name="connsiteX8" fmla="*/ 1768041 w 7666590"/>
              <a:gd name="connsiteY8" fmla="*/ 1581394 h 2014353"/>
              <a:gd name="connsiteX9" fmla="*/ 2142153 w 7666590"/>
              <a:gd name="connsiteY9" fmla="*/ 1139888 h 2014353"/>
              <a:gd name="connsiteX10" fmla="*/ 2652449 w 7666590"/>
              <a:gd name="connsiteY10" fmla="*/ 763215 h 2014353"/>
              <a:gd name="connsiteX11" fmla="*/ 3784594 w 7666590"/>
              <a:gd name="connsiteY11" fmla="*/ 1740640 h 2014353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1266589 w 7241340"/>
              <a:gd name="connsiteY2" fmla="*/ 1334578 h 2689446"/>
              <a:gd name="connsiteX3" fmla="*/ 271336 w 7241340"/>
              <a:gd name="connsiteY3" fmla="*/ 1217666 h 2689446"/>
              <a:gd name="connsiteX4" fmla="*/ 2898187 w 7241340"/>
              <a:gd name="connsiteY4" fmla="*/ 1728118 h 2689446"/>
              <a:gd name="connsiteX5" fmla="*/ 3359344 w 7241340"/>
              <a:gd name="connsiteY5" fmla="*/ 1740640 h 2689446"/>
              <a:gd name="connsiteX6" fmla="*/ 2924187 w 7241340"/>
              <a:gd name="connsiteY6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1266589 w 7241340"/>
              <a:gd name="connsiteY2" fmla="*/ 1334578 h 2689446"/>
              <a:gd name="connsiteX3" fmla="*/ 1217253 w 7241340"/>
              <a:gd name="connsiteY3" fmla="*/ 1368544 h 2689446"/>
              <a:gd name="connsiteX4" fmla="*/ 2898187 w 7241340"/>
              <a:gd name="connsiteY4" fmla="*/ 1728118 h 2689446"/>
              <a:gd name="connsiteX5" fmla="*/ 3359344 w 7241340"/>
              <a:gd name="connsiteY5" fmla="*/ 1740640 h 2689446"/>
              <a:gd name="connsiteX6" fmla="*/ 2924187 w 7241340"/>
              <a:gd name="connsiteY6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2931617 w 7241340"/>
              <a:gd name="connsiteY2" fmla="*/ 1724935 h 2689446"/>
              <a:gd name="connsiteX3" fmla="*/ 1266589 w 7241340"/>
              <a:gd name="connsiteY3" fmla="*/ 1334578 h 2689446"/>
              <a:gd name="connsiteX4" fmla="*/ 1217253 w 7241340"/>
              <a:gd name="connsiteY4" fmla="*/ 1368544 h 2689446"/>
              <a:gd name="connsiteX5" fmla="*/ 2898187 w 7241340"/>
              <a:gd name="connsiteY5" fmla="*/ 1728118 h 2689446"/>
              <a:gd name="connsiteX6" fmla="*/ 3359344 w 7241340"/>
              <a:gd name="connsiteY6" fmla="*/ 1740640 h 2689446"/>
              <a:gd name="connsiteX7" fmla="*/ 2924187 w 7241340"/>
              <a:gd name="connsiteY7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2931617 w 7241340"/>
              <a:gd name="connsiteY2" fmla="*/ 1724935 h 2689446"/>
              <a:gd name="connsiteX3" fmla="*/ 1266589 w 7241340"/>
              <a:gd name="connsiteY3" fmla="*/ 1334578 h 2689446"/>
              <a:gd name="connsiteX4" fmla="*/ 2852844 w 7241340"/>
              <a:gd name="connsiteY4" fmla="*/ 1758743 h 2689446"/>
              <a:gd name="connsiteX5" fmla="*/ 2898187 w 7241340"/>
              <a:gd name="connsiteY5" fmla="*/ 1728118 h 2689446"/>
              <a:gd name="connsiteX6" fmla="*/ 3359344 w 7241340"/>
              <a:gd name="connsiteY6" fmla="*/ 1740640 h 2689446"/>
              <a:gd name="connsiteX7" fmla="*/ 2924187 w 7241340"/>
              <a:gd name="connsiteY7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6926358 w 7241340"/>
              <a:gd name="connsiteY0" fmla="*/ 0 h 2689446"/>
              <a:gd name="connsiteX1" fmla="*/ 7241340 w 7241340"/>
              <a:gd name="connsiteY1" fmla="*/ 435159 h 2689446"/>
              <a:gd name="connsiteX2" fmla="*/ 7023760 w 7241340"/>
              <a:gd name="connsiteY2" fmla="*/ 435159 h 2689446"/>
              <a:gd name="connsiteX3" fmla="*/ 4641017 w 7241340"/>
              <a:gd name="connsiteY3" fmla="*/ 1637781 h 2689446"/>
              <a:gd name="connsiteX4" fmla="*/ 3141766 w 7241340"/>
              <a:gd name="connsiteY4" fmla="*/ 1737755 h 2689446"/>
              <a:gd name="connsiteX5" fmla="*/ 6588601 w 7241340"/>
              <a:gd name="connsiteY5" fmla="*/ 435159 h 2689446"/>
              <a:gd name="connsiteX6" fmla="*/ 6371022 w 7241340"/>
              <a:gd name="connsiteY6" fmla="*/ 435159 h 2689446"/>
              <a:gd name="connsiteX7" fmla="*/ 6926358 w 7241340"/>
              <a:gd name="connsiteY7" fmla="*/ 0 h 2689446"/>
              <a:gd name="connsiteX0" fmla="*/ 2924187 w 7241340"/>
              <a:gd name="connsiteY0" fmla="*/ 1740636 h 2689446"/>
              <a:gd name="connsiteX1" fmla="*/ 1342791 w 7241340"/>
              <a:gd name="connsiteY1" fmla="*/ 1581394 h 2689446"/>
              <a:gd name="connsiteX2" fmla="*/ 2931617 w 7241340"/>
              <a:gd name="connsiteY2" fmla="*/ 1724935 h 2689446"/>
              <a:gd name="connsiteX3" fmla="*/ 2903387 w 7241340"/>
              <a:gd name="connsiteY3" fmla="*/ 1714212 h 2689446"/>
              <a:gd name="connsiteX4" fmla="*/ 2852844 w 7241340"/>
              <a:gd name="connsiteY4" fmla="*/ 1758743 h 2689446"/>
              <a:gd name="connsiteX5" fmla="*/ 2898187 w 7241340"/>
              <a:gd name="connsiteY5" fmla="*/ 1728118 h 2689446"/>
              <a:gd name="connsiteX6" fmla="*/ 3359344 w 7241340"/>
              <a:gd name="connsiteY6" fmla="*/ 1740640 h 2689446"/>
              <a:gd name="connsiteX7" fmla="*/ 2924187 w 7241340"/>
              <a:gd name="connsiteY7" fmla="*/ 1740636 h 2689446"/>
              <a:gd name="connsiteX0" fmla="*/ 3141765 w 7241340"/>
              <a:gd name="connsiteY0" fmla="*/ 1737757 h 2689446"/>
              <a:gd name="connsiteX1" fmla="*/ 6588600 w 7241340"/>
              <a:gd name="connsiteY1" fmla="*/ 435161 h 2689446"/>
              <a:gd name="connsiteX2" fmla="*/ 6371022 w 7241340"/>
              <a:gd name="connsiteY2" fmla="*/ 435159 h 2689446"/>
              <a:gd name="connsiteX3" fmla="*/ 6926358 w 7241340"/>
              <a:gd name="connsiteY3" fmla="*/ 0 h 2689446"/>
              <a:gd name="connsiteX4" fmla="*/ 7241340 w 7241340"/>
              <a:gd name="connsiteY4" fmla="*/ 435159 h 2689446"/>
              <a:gd name="connsiteX5" fmla="*/ 7023760 w 7241340"/>
              <a:gd name="connsiteY5" fmla="*/ 435159 h 2689446"/>
              <a:gd name="connsiteX6" fmla="*/ 3359346 w 7241340"/>
              <a:gd name="connsiteY6" fmla="*/ 1740634 h 2689446"/>
              <a:gd name="connsiteX7" fmla="*/ 2924187 w 7241340"/>
              <a:gd name="connsiteY7" fmla="*/ 1740636 h 2689446"/>
              <a:gd name="connsiteX8" fmla="*/ 1342791 w 7241340"/>
              <a:gd name="connsiteY8" fmla="*/ 1581394 h 2689446"/>
              <a:gd name="connsiteX9" fmla="*/ 1716903 w 7241340"/>
              <a:gd name="connsiteY9" fmla="*/ 1139888 h 2689446"/>
              <a:gd name="connsiteX10" fmla="*/ 2227199 w 7241340"/>
              <a:gd name="connsiteY10" fmla="*/ 763215 h 2689446"/>
              <a:gd name="connsiteX11" fmla="*/ 3359344 w 7241340"/>
              <a:gd name="connsiteY11" fmla="*/ 1740640 h 2689446"/>
              <a:gd name="connsiteX0" fmla="*/ 5932696 w 6247678"/>
              <a:gd name="connsiteY0" fmla="*/ 0 h 2689446"/>
              <a:gd name="connsiteX1" fmla="*/ 6247678 w 6247678"/>
              <a:gd name="connsiteY1" fmla="*/ 435159 h 2689446"/>
              <a:gd name="connsiteX2" fmla="*/ 6030098 w 6247678"/>
              <a:gd name="connsiteY2" fmla="*/ 435159 h 2689446"/>
              <a:gd name="connsiteX3" fmla="*/ 3647355 w 6247678"/>
              <a:gd name="connsiteY3" fmla="*/ 1637781 h 2689446"/>
              <a:gd name="connsiteX4" fmla="*/ 2148104 w 6247678"/>
              <a:gd name="connsiteY4" fmla="*/ 1737755 h 2689446"/>
              <a:gd name="connsiteX5" fmla="*/ 5594939 w 6247678"/>
              <a:gd name="connsiteY5" fmla="*/ 435159 h 2689446"/>
              <a:gd name="connsiteX6" fmla="*/ 5377360 w 6247678"/>
              <a:gd name="connsiteY6" fmla="*/ 435159 h 2689446"/>
              <a:gd name="connsiteX7" fmla="*/ 5932696 w 6247678"/>
              <a:gd name="connsiteY7" fmla="*/ 0 h 2689446"/>
              <a:gd name="connsiteX0" fmla="*/ 1930525 w 6247678"/>
              <a:gd name="connsiteY0" fmla="*/ 1740636 h 2689446"/>
              <a:gd name="connsiteX1" fmla="*/ 349129 w 6247678"/>
              <a:gd name="connsiteY1" fmla="*/ 1581394 h 2689446"/>
              <a:gd name="connsiteX2" fmla="*/ 1937955 w 6247678"/>
              <a:gd name="connsiteY2" fmla="*/ 1724935 h 2689446"/>
              <a:gd name="connsiteX3" fmla="*/ 1909725 w 6247678"/>
              <a:gd name="connsiteY3" fmla="*/ 1714212 h 2689446"/>
              <a:gd name="connsiteX4" fmla="*/ 1859182 w 6247678"/>
              <a:gd name="connsiteY4" fmla="*/ 1758743 h 2689446"/>
              <a:gd name="connsiteX5" fmla="*/ 1904525 w 6247678"/>
              <a:gd name="connsiteY5" fmla="*/ 1728118 h 2689446"/>
              <a:gd name="connsiteX6" fmla="*/ 2365682 w 6247678"/>
              <a:gd name="connsiteY6" fmla="*/ 1740640 h 2689446"/>
              <a:gd name="connsiteX7" fmla="*/ 1930525 w 6247678"/>
              <a:gd name="connsiteY7" fmla="*/ 1740636 h 2689446"/>
              <a:gd name="connsiteX0" fmla="*/ 2148103 w 6247678"/>
              <a:gd name="connsiteY0" fmla="*/ 1737757 h 2689446"/>
              <a:gd name="connsiteX1" fmla="*/ 5594938 w 6247678"/>
              <a:gd name="connsiteY1" fmla="*/ 435161 h 2689446"/>
              <a:gd name="connsiteX2" fmla="*/ 5377360 w 6247678"/>
              <a:gd name="connsiteY2" fmla="*/ 435159 h 2689446"/>
              <a:gd name="connsiteX3" fmla="*/ 5932696 w 6247678"/>
              <a:gd name="connsiteY3" fmla="*/ 0 h 2689446"/>
              <a:gd name="connsiteX4" fmla="*/ 6247678 w 6247678"/>
              <a:gd name="connsiteY4" fmla="*/ 435159 h 2689446"/>
              <a:gd name="connsiteX5" fmla="*/ 6030098 w 6247678"/>
              <a:gd name="connsiteY5" fmla="*/ 435159 h 2689446"/>
              <a:gd name="connsiteX6" fmla="*/ 2365684 w 6247678"/>
              <a:gd name="connsiteY6" fmla="*/ 1740634 h 2689446"/>
              <a:gd name="connsiteX7" fmla="*/ 1930525 w 6247678"/>
              <a:gd name="connsiteY7" fmla="*/ 1740636 h 2689446"/>
              <a:gd name="connsiteX8" fmla="*/ 349129 w 6247678"/>
              <a:gd name="connsiteY8" fmla="*/ 1581394 h 2689446"/>
              <a:gd name="connsiteX9" fmla="*/ 1868538 w 6247678"/>
              <a:gd name="connsiteY9" fmla="*/ 1770513 h 2689446"/>
              <a:gd name="connsiteX10" fmla="*/ 723241 w 6247678"/>
              <a:gd name="connsiteY10" fmla="*/ 1139888 h 2689446"/>
              <a:gd name="connsiteX11" fmla="*/ 1233537 w 6247678"/>
              <a:gd name="connsiteY11" fmla="*/ 763215 h 2689446"/>
              <a:gd name="connsiteX12" fmla="*/ 2365682 w 6247678"/>
              <a:gd name="connsiteY12" fmla="*/ 1740640 h 2689446"/>
              <a:gd name="connsiteX0" fmla="*/ 5657189 w 5972171"/>
              <a:gd name="connsiteY0" fmla="*/ 0 h 2689446"/>
              <a:gd name="connsiteX1" fmla="*/ 5972171 w 5972171"/>
              <a:gd name="connsiteY1" fmla="*/ 435159 h 2689446"/>
              <a:gd name="connsiteX2" fmla="*/ 5754591 w 5972171"/>
              <a:gd name="connsiteY2" fmla="*/ 435159 h 2689446"/>
              <a:gd name="connsiteX3" fmla="*/ 3371848 w 5972171"/>
              <a:gd name="connsiteY3" fmla="*/ 1637781 h 2689446"/>
              <a:gd name="connsiteX4" fmla="*/ 1872597 w 5972171"/>
              <a:gd name="connsiteY4" fmla="*/ 1737755 h 2689446"/>
              <a:gd name="connsiteX5" fmla="*/ 5319432 w 5972171"/>
              <a:gd name="connsiteY5" fmla="*/ 435159 h 2689446"/>
              <a:gd name="connsiteX6" fmla="*/ 5101853 w 5972171"/>
              <a:gd name="connsiteY6" fmla="*/ 435159 h 2689446"/>
              <a:gd name="connsiteX7" fmla="*/ 5657189 w 5972171"/>
              <a:gd name="connsiteY7" fmla="*/ 0 h 2689446"/>
              <a:gd name="connsiteX0" fmla="*/ 1655018 w 5972171"/>
              <a:gd name="connsiteY0" fmla="*/ 1740636 h 2689446"/>
              <a:gd name="connsiteX1" fmla="*/ 73622 w 5972171"/>
              <a:gd name="connsiteY1" fmla="*/ 1581394 h 2689446"/>
              <a:gd name="connsiteX2" fmla="*/ 1662448 w 5972171"/>
              <a:gd name="connsiteY2" fmla="*/ 1724935 h 2689446"/>
              <a:gd name="connsiteX3" fmla="*/ 1634218 w 5972171"/>
              <a:gd name="connsiteY3" fmla="*/ 1714212 h 2689446"/>
              <a:gd name="connsiteX4" fmla="*/ 1583675 w 5972171"/>
              <a:gd name="connsiteY4" fmla="*/ 1758743 h 2689446"/>
              <a:gd name="connsiteX5" fmla="*/ 1629018 w 5972171"/>
              <a:gd name="connsiteY5" fmla="*/ 1728118 h 2689446"/>
              <a:gd name="connsiteX6" fmla="*/ 2090175 w 5972171"/>
              <a:gd name="connsiteY6" fmla="*/ 1740640 h 2689446"/>
              <a:gd name="connsiteX7" fmla="*/ 1655018 w 5972171"/>
              <a:gd name="connsiteY7" fmla="*/ 1740636 h 2689446"/>
              <a:gd name="connsiteX0" fmla="*/ 1872596 w 5972171"/>
              <a:gd name="connsiteY0" fmla="*/ 1737757 h 2689446"/>
              <a:gd name="connsiteX1" fmla="*/ 5319431 w 5972171"/>
              <a:gd name="connsiteY1" fmla="*/ 435161 h 2689446"/>
              <a:gd name="connsiteX2" fmla="*/ 5101853 w 5972171"/>
              <a:gd name="connsiteY2" fmla="*/ 435159 h 2689446"/>
              <a:gd name="connsiteX3" fmla="*/ 5657189 w 5972171"/>
              <a:gd name="connsiteY3" fmla="*/ 0 h 2689446"/>
              <a:gd name="connsiteX4" fmla="*/ 5972171 w 5972171"/>
              <a:gd name="connsiteY4" fmla="*/ 435159 h 2689446"/>
              <a:gd name="connsiteX5" fmla="*/ 5754591 w 5972171"/>
              <a:gd name="connsiteY5" fmla="*/ 435159 h 2689446"/>
              <a:gd name="connsiteX6" fmla="*/ 2090177 w 5972171"/>
              <a:gd name="connsiteY6" fmla="*/ 1740634 h 2689446"/>
              <a:gd name="connsiteX7" fmla="*/ 1655018 w 5972171"/>
              <a:gd name="connsiteY7" fmla="*/ 1740636 h 2689446"/>
              <a:gd name="connsiteX8" fmla="*/ 1628920 w 5972171"/>
              <a:gd name="connsiteY8" fmla="*/ 1737684 h 2689446"/>
              <a:gd name="connsiteX9" fmla="*/ 1593031 w 5972171"/>
              <a:gd name="connsiteY9" fmla="*/ 1770513 h 2689446"/>
              <a:gd name="connsiteX10" fmla="*/ 447734 w 5972171"/>
              <a:gd name="connsiteY10" fmla="*/ 1139888 h 2689446"/>
              <a:gd name="connsiteX11" fmla="*/ 958030 w 5972171"/>
              <a:gd name="connsiteY11" fmla="*/ 763215 h 2689446"/>
              <a:gd name="connsiteX12" fmla="*/ 2090175 w 5972171"/>
              <a:gd name="connsiteY12" fmla="*/ 1740640 h 2689446"/>
              <a:gd name="connsiteX0" fmla="*/ 5657189 w 5972171"/>
              <a:gd name="connsiteY0" fmla="*/ 0 h 2689446"/>
              <a:gd name="connsiteX1" fmla="*/ 5972171 w 5972171"/>
              <a:gd name="connsiteY1" fmla="*/ 435159 h 2689446"/>
              <a:gd name="connsiteX2" fmla="*/ 5754591 w 5972171"/>
              <a:gd name="connsiteY2" fmla="*/ 435159 h 2689446"/>
              <a:gd name="connsiteX3" fmla="*/ 3371848 w 5972171"/>
              <a:gd name="connsiteY3" fmla="*/ 1637781 h 2689446"/>
              <a:gd name="connsiteX4" fmla="*/ 1872597 w 5972171"/>
              <a:gd name="connsiteY4" fmla="*/ 1737755 h 2689446"/>
              <a:gd name="connsiteX5" fmla="*/ 5319432 w 5972171"/>
              <a:gd name="connsiteY5" fmla="*/ 435159 h 2689446"/>
              <a:gd name="connsiteX6" fmla="*/ 5101853 w 5972171"/>
              <a:gd name="connsiteY6" fmla="*/ 435159 h 2689446"/>
              <a:gd name="connsiteX7" fmla="*/ 5657189 w 5972171"/>
              <a:gd name="connsiteY7" fmla="*/ 0 h 2689446"/>
              <a:gd name="connsiteX0" fmla="*/ 1655018 w 5972171"/>
              <a:gd name="connsiteY0" fmla="*/ 1740636 h 2689446"/>
              <a:gd name="connsiteX1" fmla="*/ 1598436 w 5972171"/>
              <a:gd name="connsiteY1" fmla="*/ 1723498 h 2689446"/>
              <a:gd name="connsiteX2" fmla="*/ 1662448 w 5972171"/>
              <a:gd name="connsiteY2" fmla="*/ 1724935 h 2689446"/>
              <a:gd name="connsiteX3" fmla="*/ 1634218 w 5972171"/>
              <a:gd name="connsiteY3" fmla="*/ 1714212 h 2689446"/>
              <a:gd name="connsiteX4" fmla="*/ 1583675 w 5972171"/>
              <a:gd name="connsiteY4" fmla="*/ 1758743 h 2689446"/>
              <a:gd name="connsiteX5" fmla="*/ 1629018 w 5972171"/>
              <a:gd name="connsiteY5" fmla="*/ 1728118 h 2689446"/>
              <a:gd name="connsiteX6" fmla="*/ 2090175 w 5972171"/>
              <a:gd name="connsiteY6" fmla="*/ 1740640 h 2689446"/>
              <a:gd name="connsiteX7" fmla="*/ 1655018 w 5972171"/>
              <a:gd name="connsiteY7" fmla="*/ 1740636 h 2689446"/>
              <a:gd name="connsiteX0" fmla="*/ 1872596 w 5972171"/>
              <a:gd name="connsiteY0" fmla="*/ 1737757 h 2689446"/>
              <a:gd name="connsiteX1" fmla="*/ 5319431 w 5972171"/>
              <a:gd name="connsiteY1" fmla="*/ 435161 h 2689446"/>
              <a:gd name="connsiteX2" fmla="*/ 5101853 w 5972171"/>
              <a:gd name="connsiteY2" fmla="*/ 435159 h 2689446"/>
              <a:gd name="connsiteX3" fmla="*/ 5657189 w 5972171"/>
              <a:gd name="connsiteY3" fmla="*/ 0 h 2689446"/>
              <a:gd name="connsiteX4" fmla="*/ 5972171 w 5972171"/>
              <a:gd name="connsiteY4" fmla="*/ 435159 h 2689446"/>
              <a:gd name="connsiteX5" fmla="*/ 5754591 w 5972171"/>
              <a:gd name="connsiteY5" fmla="*/ 435159 h 2689446"/>
              <a:gd name="connsiteX6" fmla="*/ 2090177 w 5972171"/>
              <a:gd name="connsiteY6" fmla="*/ 1740634 h 2689446"/>
              <a:gd name="connsiteX7" fmla="*/ 1655018 w 5972171"/>
              <a:gd name="connsiteY7" fmla="*/ 1740636 h 2689446"/>
              <a:gd name="connsiteX8" fmla="*/ 1628920 w 5972171"/>
              <a:gd name="connsiteY8" fmla="*/ 1737684 h 2689446"/>
              <a:gd name="connsiteX9" fmla="*/ 1593031 w 5972171"/>
              <a:gd name="connsiteY9" fmla="*/ 1770513 h 2689446"/>
              <a:gd name="connsiteX10" fmla="*/ 447734 w 5972171"/>
              <a:gd name="connsiteY10" fmla="*/ 1139888 h 2689446"/>
              <a:gd name="connsiteX11" fmla="*/ 958030 w 5972171"/>
              <a:gd name="connsiteY11" fmla="*/ 763215 h 2689446"/>
              <a:gd name="connsiteX12" fmla="*/ 2090175 w 5972171"/>
              <a:gd name="connsiteY12" fmla="*/ 1740640 h 2689446"/>
              <a:gd name="connsiteX0" fmla="*/ 5657189 w 5972171"/>
              <a:gd name="connsiteY0" fmla="*/ 0 h 2689446"/>
              <a:gd name="connsiteX1" fmla="*/ 5972171 w 5972171"/>
              <a:gd name="connsiteY1" fmla="*/ 435159 h 2689446"/>
              <a:gd name="connsiteX2" fmla="*/ 5754591 w 5972171"/>
              <a:gd name="connsiteY2" fmla="*/ 435159 h 2689446"/>
              <a:gd name="connsiteX3" fmla="*/ 3371848 w 5972171"/>
              <a:gd name="connsiteY3" fmla="*/ 1637781 h 2689446"/>
              <a:gd name="connsiteX4" fmla="*/ 1872597 w 5972171"/>
              <a:gd name="connsiteY4" fmla="*/ 1737755 h 2689446"/>
              <a:gd name="connsiteX5" fmla="*/ 5319432 w 5972171"/>
              <a:gd name="connsiteY5" fmla="*/ 435159 h 2689446"/>
              <a:gd name="connsiteX6" fmla="*/ 5101853 w 5972171"/>
              <a:gd name="connsiteY6" fmla="*/ 435159 h 2689446"/>
              <a:gd name="connsiteX7" fmla="*/ 5657189 w 5972171"/>
              <a:gd name="connsiteY7" fmla="*/ 0 h 2689446"/>
              <a:gd name="connsiteX0" fmla="*/ 1655018 w 5972171"/>
              <a:gd name="connsiteY0" fmla="*/ 1740636 h 2689446"/>
              <a:gd name="connsiteX1" fmla="*/ 1598436 w 5972171"/>
              <a:gd name="connsiteY1" fmla="*/ 1723498 h 2689446"/>
              <a:gd name="connsiteX2" fmla="*/ 1662448 w 5972171"/>
              <a:gd name="connsiteY2" fmla="*/ 1724935 h 2689446"/>
              <a:gd name="connsiteX3" fmla="*/ 1634218 w 5972171"/>
              <a:gd name="connsiteY3" fmla="*/ 1714212 h 2689446"/>
              <a:gd name="connsiteX4" fmla="*/ 1583675 w 5972171"/>
              <a:gd name="connsiteY4" fmla="*/ 1758743 h 2689446"/>
              <a:gd name="connsiteX5" fmla="*/ 1629018 w 5972171"/>
              <a:gd name="connsiteY5" fmla="*/ 1728118 h 2689446"/>
              <a:gd name="connsiteX6" fmla="*/ 2090175 w 5972171"/>
              <a:gd name="connsiteY6" fmla="*/ 1740640 h 2689446"/>
              <a:gd name="connsiteX7" fmla="*/ 1655018 w 5972171"/>
              <a:gd name="connsiteY7" fmla="*/ 1740636 h 2689446"/>
              <a:gd name="connsiteX0" fmla="*/ 1872596 w 5972171"/>
              <a:gd name="connsiteY0" fmla="*/ 1737757 h 2689446"/>
              <a:gd name="connsiteX1" fmla="*/ 5319431 w 5972171"/>
              <a:gd name="connsiteY1" fmla="*/ 435161 h 2689446"/>
              <a:gd name="connsiteX2" fmla="*/ 5101853 w 5972171"/>
              <a:gd name="connsiteY2" fmla="*/ 435159 h 2689446"/>
              <a:gd name="connsiteX3" fmla="*/ 5657189 w 5972171"/>
              <a:gd name="connsiteY3" fmla="*/ 0 h 2689446"/>
              <a:gd name="connsiteX4" fmla="*/ 5972171 w 5972171"/>
              <a:gd name="connsiteY4" fmla="*/ 435159 h 2689446"/>
              <a:gd name="connsiteX5" fmla="*/ 5754591 w 5972171"/>
              <a:gd name="connsiteY5" fmla="*/ 435159 h 2689446"/>
              <a:gd name="connsiteX6" fmla="*/ 2090177 w 5972171"/>
              <a:gd name="connsiteY6" fmla="*/ 1740634 h 2689446"/>
              <a:gd name="connsiteX7" fmla="*/ 1655018 w 5972171"/>
              <a:gd name="connsiteY7" fmla="*/ 1740636 h 2689446"/>
              <a:gd name="connsiteX8" fmla="*/ 1628920 w 5972171"/>
              <a:gd name="connsiteY8" fmla="*/ 1737684 h 2689446"/>
              <a:gd name="connsiteX9" fmla="*/ 1593031 w 5972171"/>
              <a:gd name="connsiteY9" fmla="*/ 1770513 h 2689446"/>
              <a:gd name="connsiteX10" fmla="*/ 1618828 w 5972171"/>
              <a:gd name="connsiteY10" fmla="*/ 1755263 h 2689446"/>
              <a:gd name="connsiteX11" fmla="*/ 958030 w 5972171"/>
              <a:gd name="connsiteY11" fmla="*/ 763215 h 2689446"/>
              <a:gd name="connsiteX12" fmla="*/ 2090175 w 5972171"/>
              <a:gd name="connsiteY12" fmla="*/ 1740640 h 2689446"/>
              <a:gd name="connsiteX0" fmla="*/ 5657189 w 5972171"/>
              <a:gd name="connsiteY0" fmla="*/ 0 h 2691860"/>
              <a:gd name="connsiteX1" fmla="*/ 5972171 w 5972171"/>
              <a:gd name="connsiteY1" fmla="*/ 435159 h 2691860"/>
              <a:gd name="connsiteX2" fmla="*/ 5754591 w 5972171"/>
              <a:gd name="connsiteY2" fmla="*/ 435159 h 2691860"/>
              <a:gd name="connsiteX3" fmla="*/ 3371848 w 5972171"/>
              <a:gd name="connsiteY3" fmla="*/ 1637781 h 2691860"/>
              <a:gd name="connsiteX4" fmla="*/ 1872597 w 5972171"/>
              <a:gd name="connsiteY4" fmla="*/ 1737755 h 2691860"/>
              <a:gd name="connsiteX5" fmla="*/ 5319432 w 5972171"/>
              <a:gd name="connsiteY5" fmla="*/ 435159 h 2691860"/>
              <a:gd name="connsiteX6" fmla="*/ 5101853 w 5972171"/>
              <a:gd name="connsiteY6" fmla="*/ 435159 h 2691860"/>
              <a:gd name="connsiteX7" fmla="*/ 5657189 w 5972171"/>
              <a:gd name="connsiteY7" fmla="*/ 0 h 2691860"/>
              <a:gd name="connsiteX0" fmla="*/ 1655018 w 5972171"/>
              <a:gd name="connsiteY0" fmla="*/ 1740636 h 2691860"/>
              <a:gd name="connsiteX1" fmla="*/ 1598436 w 5972171"/>
              <a:gd name="connsiteY1" fmla="*/ 1723498 h 2691860"/>
              <a:gd name="connsiteX2" fmla="*/ 1662448 w 5972171"/>
              <a:gd name="connsiteY2" fmla="*/ 1724935 h 2691860"/>
              <a:gd name="connsiteX3" fmla="*/ 1634218 w 5972171"/>
              <a:gd name="connsiteY3" fmla="*/ 1714212 h 2691860"/>
              <a:gd name="connsiteX4" fmla="*/ 1583675 w 5972171"/>
              <a:gd name="connsiteY4" fmla="*/ 1758743 h 2691860"/>
              <a:gd name="connsiteX5" fmla="*/ 1629018 w 5972171"/>
              <a:gd name="connsiteY5" fmla="*/ 1728118 h 2691860"/>
              <a:gd name="connsiteX6" fmla="*/ 2090175 w 5972171"/>
              <a:gd name="connsiteY6" fmla="*/ 1740640 h 2691860"/>
              <a:gd name="connsiteX7" fmla="*/ 1655018 w 5972171"/>
              <a:gd name="connsiteY7" fmla="*/ 1740636 h 2691860"/>
              <a:gd name="connsiteX0" fmla="*/ 1872596 w 5972171"/>
              <a:gd name="connsiteY0" fmla="*/ 1737757 h 2691860"/>
              <a:gd name="connsiteX1" fmla="*/ 5319431 w 5972171"/>
              <a:gd name="connsiteY1" fmla="*/ 435161 h 2691860"/>
              <a:gd name="connsiteX2" fmla="*/ 5101853 w 5972171"/>
              <a:gd name="connsiteY2" fmla="*/ 435159 h 2691860"/>
              <a:gd name="connsiteX3" fmla="*/ 5657189 w 5972171"/>
              <a:gd name="connsiteY3" fmla="*/ 0 h 2691860"/>
              <a:gd name="connsiteX4" fmla="*/ 5972171 w 5972171"/>
              <a:gd name="connsiteY4" fmla="*/ 435159 h 2691860"/>
              <a:gd name="connsiteX5" fmla="*/ 5754591 w 5972171"/>
              <a:gd name="connsiteY5" fmla="*/ 435159 h 2691860"/>
              <a:gd name="connsiteX6" fmla="*/ 2090177 w 5972171"/>
              <a:gd name="connsiteY6" fmla="*/ 1740634 h 2691860"/>
              <a:gd name="connsiteX7" fmla="*/ 1655018 w 5972171"/>
              <a:gd name="connsiteY7" fmla="*/ 1740636 h 2691860"/>
              <a:gd name="connsiteX8" fmla="*/ 1628920 w 5972171"/>
              <a:gd name="connsiteY8" fmla="*/ 1737684 h 2691860"/>
              <a:gd name="connsiteX9" fmla="*/ 1593031 w 5972171"/>
              <a:gd name="connsiteY9" fmla="*/ 1770513 h 2691860"/>
              <a:gd name="connsiteX10" fmla="*/ 1618828 w 5972171"/>
              <a:gd name="connsiteY10" fmla="*/ 1755263 h 2691860"/>
              <a:gd name="connsiteX11" fmla="*/ 1650144 w 5972171"/>
              <a:gd name="connsiteY11" fmla="*/ 1730532 h 2691860"/>
              <a:gd name="connsiteX12" fmla="*/ 2090175 w 5972171"/>
              <a:gd name="connsiteY12" fmla="*/ 1740640 h 2691860"/>
              <a:gd name="connsiteX0" fmla="*/ 5657189 w 5972171"/>
              <a:gd name="connsiteY0" fmla="*/ 0 h 2689446"/>
              <a:gd name="connsiteX1" fmla="*/ 5972171 w 5972171"/>
              <a:gd name="connsiteY1" fmla="*/ 435159 h 2689446"/>
              <a:gd name="connsiteX2" fmla="*/ 5754591 w 5972171"/>
              <a:gd name="connsiteY2" fmla="*/ 435159 h 2689446"/>
              <a:gd name="connsiteX3" fmla="*/ 3371848 w 5972171"/>
              <a:gd name="connsiteY3" fmla="*/ 1637781 h 2689446"/>
              <a:gd name="connsiteX4" fmla="*/ 1872597 w 5972171"/>
              <a:gd name="connsiteY4" fmla="*/ 1737755 h 2689446"/>
              <a:gd name="connsiteX5" fmla="*/ 5319432 w 5972171"/>
              <a:gd name="connsiteY5" fmla="*/ 435159 h 2689446"/>
              <a:gd name="connsiteX6" fmla="*/ 5101853 w 5972171"/>
              <a:gd name="connsiteY6" fmla="*/ 435159 h 2689446"/>
              <a:gd name="connsiteX7" fmla="*/ 5657189 w 5972171"/>
              <a:gd name="connsiteY7" fmla="*/ 0 h 2689446"/>
              <a:gd name="connsiteX0" fmla="*/ 1655018 w 5972171"/>
              <a:gd name="connsiteY0" fmla="*/ 1740636 h 2689446"/>
              <a:gd name="connsiteX1" fmla="*/ 1598436 w 5972171"/>
              <a:gd name="connsiteY1" fmla="*/ 1723498 h 2689446"/>
              <a:gd name="connsiteX2" fmla="*/ 1662448 w 5972171"/>
              <a:gd name="connsiteY2" fmla="*/ 1724935 h 2689446"/>
              <a:gd name="connsiteX3" fmla="*/ 1634218 w 5972171"/>
              <a:gd name="connsiteY3" fmla="*/ 1714212 h 2689446"/>
              <a:gd name="connsiteX4" fmla="*/ 1583675 w 5972171"/>
              <a:gd name="connsiteY4" fmla="*/ 1758743 h 2689446"/>
              <a:gd name="connsiteX5" fmla="*/ 1629018 w 5972171"/>
              <a:gd name="connsiteY5" fmla="*/ 1728118 h 2689446"/>
              <a:gd name="connsiteX6" fmla="*/ 2090175 w 5972171"/>
              <a:gd name="connsiteY6" fmla="*/ 1740640 h 2689446"/>
              <a:gd name="connsiteX7" fmla="*/ 1655018 w 5972171"/>
              <a:gd name="connsiteY7" fmla="*/ 1740636 h 2689446"/>
              <a:gd name="connsiteX0" fmla="*/ 1872596 w 5972171"/>
              <a:gd name="connsiteY0" fmla="*/ 1737757 h 2689446"/>
              <a:gd name="connsiteX1" fmla="*/ 5319431 w 5972171"/>
              <a:gd name="connsiteY1" fmla="*/ 435161 h 2689446"/>
              <a:gd name="connsiteX2" fmla="*/ 5101853 w 5972171"/>
              <a:gd name="connsiteY2" fmla="*/ 435159 h 2689446"/>
              <a:gd name="connsiteX3" fmla="*/ 5657189 w 5972171"/>
              <a:gd name="connsiteY3" fmla="*/ 0 h 2689446"/>
              <a:gd name="connsiteX4" fmla="*/ 5972171 w 5972171"/>
              <a:gd name="connsiteY4" fmla="*/ 435159 h 2689446"/>
              <a:gd name="connsiteX5" fmla="*/ 5754591 w 5972171"/>
              <a:gd name="connsiteY5" fmla="*/ 435159 h 2689446"/>
              <a:gd name="connsiteX6" fmla="*/ 2090177 w 5972171"/>
              <a:gd name="connsiteY6" fmla="*/ 1740634 h 2689446"/>
              <a:gd name="connsiteX7" fmla="*/ 1655018 w 5972171"/>
              <a:gd name="connsiteY7" fmla="*/ 1740636 h 2689446"/>
              <a:gd name="connsiteX8" fmla="*/ 1628920 w 5972171"/>
              <a:gd name="connsiteY8" fmla="*/ 1737684 h 2689446"/>
              <a:gd name="connsiteX9" fmla="*/ 1593031 w 5972171"/>
              <a:gd name="connsiteY9" fmla="*/ 1770513 h 2689446"/>
              <a:gd name="connsiteX10" fmla="*/ 1618828 w 5972171"/>
              <a:gd name="connsiteY10" fmla="*/ 1755263 h 2689446"/>
              <a:gd name="connsiteX11" fmla="*/ 1650144 w 5972171"/>
              <a:gd name="connsiteY11" fmla="*/ 1730532 h 2689446"/>
              <a:gd name="connsiteX12" fmla="*/ 1638907 w 5972171"/>
              <a:gd name="connsiteY12" fmla="*/ 1743650 h 2689446"/>
              <a:gd name="connsiteX13" fmla="*/ 2090175 w 5972171"/>
              <a:gd name="connsiteY13" fmla="*/ 1740640 h 2689446"/>
              <a:gd name="connsiteX0" fmla="*/ 4548105 w 4863087"/>
              <a:gd name="connsiteY0" fmla="*/ 0 h 1875520"/>
              <a:gd name="connsiteX1" fmla="*/ 4863087 w 4863087"/>
              <a:gd name="connsiteY1" fmla="*/ 435159 h 1875520"/>
              <a:gd name="connsiteX2" fmla="*/ 4645507 w 4863087"/>
              <a:gd name="connsiteY2" fmla="*/ 435159 h 1875520"/>
              <a:gd name="connsiteX3" fmla="*/ 2262764 w 4863087"/>
              <a:gd name="connsiteY3" fmla="*/ 1637781 h 1875520"/>
              <a:gd name="connsiteX4" fmla="*/ 763513 w 4863087"/>
              <a:gd name="connsiteY4" fmla="*/ 1737755 h 1875520"/>
              <a:gd name="connsiteX5" fmla="*/ 4210348 w 4863087"/>
              <a:gd name="connsiteY5" fmla="*/ 435159 h 1875520"/>
              <a:gd name="connsiteX6" fmla="*/ 3992769 w 4863087"/>
              <a:gd name="connsiteY6" fmla="*/ 435159 h 1875520"/>
              <a:gd name="connsiteX7" fmla="*/ 4548105 w 4863087"/>
              <a:gd name="connsiteY7" fmla="*/ 0 h 1875520"/>
              <a:gd name="connsiteX0" fmla="*/ 545934 w 4863087"/>
              <a:gd name="connsiteY0" fmla="*/ 1740636 h 1875520"/>
              <a:gd name="connsiteX1" fmla="*/ 489352 w 4863087"/>
              <a:gd name="connsiteY1" fmla="*/ 1723498 h 1875520"/>
              <a:gd name="connsiteX2" fmla="*/ 553364 w 4863087"/>
              <a:gd name="connsiteY2" fmla="*/ 1724935 h 1875520"/>
              <a:gd name="connsiteX3" fmla="*/ 525134 w 4863087"/>
              <a:gd name="connsiteY3" fmla="*/ 1714212 h 1875520"/>
              <a:gd name="connsiteX4" fmla="*/ 474591 w 4863087"/>
              <a:gd name="connsiteY4" fmla="*/ 1758743 h 1875520"/>
              <a:gd name="connsiteX5" fmla="*/ 519934 w 4863087"/>
              <a:gd name="connsiteY5" fmla="*/ 1728118 h 1875520"/>
              <a:gd name="connsiteX6" fmla="*/ 519260 w 4863087"/>
              <a:gd name="connsiteY6" fmla="*/ 1742443 h 1875520"/>
              <a:gd name="connsiteX7" fmla="*/ 981091 w 4863087"/>
              <a:gd name="connsiteY7" fmla="*/ 1740640 h 1875520"/>
              <a:gd name="connsiteX8" fmla="*/ 545934 w 4863087"/>
              <a:gd name="connsiteY8" fmla="*/ 1740636 h 1875520"/>
              <a:gd name="connsiteX0" fmla="*/ 763512 w 4863087"/>
              <a:gd name="connsiteY0" fmla="*/ 1737757 h 1875520"/>
              <a:gd name="connsiteX1" fmla="*/ 4210347 w 4863087"/>
              <a:gd name="connsiteY1" fmla="*/ 435161 h 1875520"/>
              <a:gd name="connsiteX2" fmla="*/ 3992769 w 4863087"/>
              <a:gd name="connsiteY2" fmla="*/ 435159 h 1875520"/>
              <a:gd name="connsiteX3" fmla="*/ 4548105 w 4863087"/>
              <a:gd name="connsiteY3" fmla="*/ 0 h 1875520"/>
              <a:gd name="connsiteX4" fmla="*/ 4863087 w 4863087"/>
              <a:gd name="connsiteY4" fmla="*/ 435159 h 1875520"/>
              <a:gd name="connsiteX5" fmla="*/ 4645507 w 4863087"/>
              <a:gd name="connsiteY5" fmla="*/ 435159 h 1875520"/>
              <a:gd name="connsiteX6" fmla="*/ 981093 w 4863087"/>
              <a:gd name="connsiteY6" fmla="*/ 1740634 h 1875520"/>
              <a:gd name="connsiteX7" fmla="*/ 545934 w 4863087"/>
              <a:gd name="connsiteY7" fmla="*/ 1740636 h 1875520"/>
              <a:gd name="connsiteX8" fmla="*/ 519836 w 4863087"/>
              <a:gd name="connsiteY8" fmla="*/ 1737684 h 1875520"/>
              <a:gd name="connsiteX9" fmla="*/ 483947 w 4863087"/>
              <a:gd name="connsiteY9" fmla="*/ 1770513 h 1875520"/>
              <a:gd name="connsiteX10" fmla="*/ 509744 w 4863087"/>
              <a:gd name="connsiteY10" fmla="*/ 1755263 h 1875520"/>
              <a:gd name="connsiteX11" fmla="*/ 541060 w 4863087"/>
              <a:gd name="connsiteY11" fmla="*/ 1730532 h 1875520"/>
              <a:gd name="connsiteX12" fmla="*/ 529823 w 4863087"/>
              <a:gd name="connsiteY12" fmla="*/ 1743650 h 1875520"/>
              <a:gd name="connsiteX13" fmla="*/ 981091 w 4863087"/>
              <a:gd name="connsiteY13" fmla="*/ 1740640 h 1875520"/>
              <a:gd name="connsiteX0" fmla="*/ 4548105 w 4863087"/>
              <a:gd name="connsiteY0" fmla="*/ 0 h 1842603"/>
              <a:gd name="connsiteX1" fmla="*/ 4863087 w 4863087"/>
              <a:gd name="connsiteY1" fmla="*/ 435159 h 1842603"/>
              <a:gd name="connsiteX2" fmla="*/ 4645507 w 4863087"/>
              <a:gd name="connsiteY2" fmla="*/ 435159 h 1842603"/>
              <a:gd name="connsiteX3" fmla="*/ 2262764 w 4863087"/>
              <a:gd name="connsiteY3" fmla="*/ 1637781 h 1842603"/>
              <a:gd name="connsiteX4" fmla="*/ 763513 w 4863087"/>
              <a:gd name="connsiteY4" fmla="*/ 1737755 h 1842603"/>
              <a:gd name="connsiteX5" fmla="*/ 4210348 w 4863087"/>
              <a:gd name="connsiteY5" fmla="*/ 435159 h 1842603"/>
              <a:gd name="connsiteX6" fmla="*/ 3992769 w 4863087"/>
              <a:gd name="connsiteY6" fmla="*/ 435159 h 1842603"/>
              <a:gd name="connsiteX7" fmla="*/ 4548105 w 4863087"/>
              <a:gd name="connsiteY7" fmla="*/ 0 h 1842603"/>
              <a:gd name="connsiteX0" fmla="*/ 545934 w 4863087"/>
              <a:gd name="connsiteY0" fmla="*/ 1740636 h 1842603"/>
              <a:gd name="connsiteX1" fmla="*/ 489352 w 4863087"/>
              <a:gd name="connsiteY1" fmla="*/ 1723498 h 1842603"/>
              <a:gd name="connsiteX2" fmla="*/ 553364 w 4863087"/>
              <a:gd name="connsiteY2" fmla="*/ 1724935 h 1842603"/>
              <a:gd name="connsiteX3" fmla="*/ 525134 w 4863087"/>
              <a:gd name="connsiteY3" fmla="*/ 1714212 h 1842603"/>
              <a:gd name="connsiteX4" fmla="*/ 474591 w 4863087"/>
              <a:gd name="connsiteY4" fmla="*/ 1758743 h 1842603"/>
              <a:gd name="connsiteX5" fmla="*/ 519934 w 4863087"/>
              <a:gd name="connsiteY5" fmla="*/ 1728118 h 1842603"/>
              <a:gd name="connsiteX6" fmla="*/ 519260 w 4863087"/>
              <a:gd name="connsiteY6" fmla="*/ 1742443 h 1842603"/>
              <a:gd name="connsiteX7" fmla="*/ 981091 w 4863087"/>
              <a:gd name="connsiteY7" fmla="*/ 1740640 h 1842603"/>
              <a:gd name="connsiteX8" fmla="*/ 545934 w 4863087"/>
              <a:gd name="connsiteY8" fmla="*/ 1740636 h 1842603"/>
              <a:gd name="connsiteX0" fmla="*/ 763512 w 4863087"/>
              <a:gd name="connsiteY0" fmla="*/ 1737757 h 1842603"/>
              <a:gd name="connsiteX1" fmla="*/ 4210347 w 4863087"/>
              <a:gd name="connsiteY1" fmla="*/ 435161 h 1842603"/>
              <a:gd name="connsiteX2" fmla="*/ 3992769 w 4863087"/>
              <a:gd name="connsiteY2" fmla="*/ 435159 h 1842603"/>
              <a:gd name="connsiteX3" fmla="*/ 4548105 w 4863087"/>
              <a:gd name="connsiteY3" fmla="*/ 0 h 1842603"/>
              <a:gd name="connsiteX4" fmla="*/ 4863087 w 4863087"/>
              <a:gd name="connsiteY4" fmla="*/ 435159 h 1842603"/>
              <a:gd name="connsiteX5" fmla="*/ 4645507 w 4863087"/>
              <a:gd name="connsiteY5" fmla="*/ 435159 h 1842603"/>
              <a:gd name="connsiteX6" fmla="*/ 981093 w 4863087"/>
              <a:gd name="connsiteY6" fmla="*/ 1740634 h 1842603"/>
              <a:gd name="connsiteX7" fmla="*/ 545934 w 4863087"/>
              <a:gd name="connsiteY7" fmla="*/ 1740636 h 1842603"/>
              <a:gd name="connsiteX8" fmla="*/ 519836 w 4863087"/>
              <a:gd name="connsiteY8" fmla="*/ 1737684 h 1842603"/>
              <a:gd name="connsiteX9" fmla="*/ 483947 w 4863087"/>
              <a:gd name="connsiteY9" fmla="*/ 1770513 h 1842603"/>
              <a:gd name="connsiteX10" fmla="*/ 522539 w 4863087"/>
              <a:gd name="connsiteY10" fmla="*/ 1736501 h 1842603"/>
              <a:gd name="connsiteX11" fmla="*/ 509744 w 4863087"/>
              <a:gd name="connsiteY11" fmla="*/ 1755263 h 1842603"/>
              <a:gd name="connsiteX12" fmla="*/ 541060 w 4863087"/>
              <a:gd name="connsiteY12" fmla="*/ 1730532 h 1842603"/>
              <a:gd name="connsiteX13" fmla="*/ 529823 w 4863087"/>
              <a:gd name="connsiteY13" fmla="*/ 1743650 h 1842603"/>
              <a:gd name="connsiteX14" fmla="*/ 981091 w 4863087"/>
              <a:gd name="connsiteY14" fmla="*/ 1740640 h 1842603"/>
              <a:gd name="connsiteX0" fmla="*/ 4548105 w 4863087"/>
              <a:gd name="connsiteY0" fmla="*/ 0 h 1828417"/>
              <a:gd name="connsiteX1" fmla="*/ 4863087 w 4863087"/>
              <a:gd name="connsiteY1" fmla="*/ 435159 h 1828417"/>
              <a:gd name="connsiteX2" fmla="*/ 4645507 w 4863087"/>
              <a:gd name="connsiteY2" fmla="*/ 435159 h 1828417"/>
              <a:gd name="connsiteX3" fmla="*/ 2262764 w 4863087"/>
              <a:gd name="connsiteY3" fmla="*/ 1637781 h 1828417"/>
              <a:gd name="connsiteX4" fmla="*/ 763513 w 4863087"/>
              <a:gd name="connsiteY4" fmla="*/ 1737755 h 1828417"/>
              <a:gd name="connsiteX5" fmla="*/ 4210348 w 4863087"/>
              <a:gd name="connsiteY5" fmla="*/ 435159 h 1828417"/>
              <a:gd name="connsiteX6" fmla="*/ 3992769 w 4863087"/>
              <a:gd name="connsiteY6" fmla="*/ 435159 h 1828417"/>
              <a:gd name="connsiteX7" fmla="*/ 4548105 w 4863087"/>
              <a:gd name="connsiteY7" fmla="*/ 0 h 1828417"/>
              <a:gd name="connsiteX0" fmla="*/ 545934 w 4863087"/>
              <a:gd name="connsiteY0" fmla="*/ 1740636 h 1828417"/>
              <a:gd name="connsiteX1" fmla="*/ 489352 w 4863087"/>
              <a:gd name="connsiteY1" fmla="*/ 1723498 h 1828417"/>
              <a:gd name="connsiteX2" fmla="*/ 553364 w 4863087"/>
              <a:gd name="connsiteY2" fmla="*/ 1724935 h 1828417"/>
              <a:gd name="connsiteX3" fmla="*/ 525134 w 4863087"/>
              <a:gd name="connsiteY3" fmla="*/ 1714212 h 1828417"/>
              <a:gd name="connsiteX4" fmla="*/ 474591 w 4863087"/>
              <a:gd name="connsiteY4" fmla="*/ 1758743 h 1828417"/>
              <a:gd name="connsiteX5" fmla="*/ 519934 w 4863087"/>
              <a:gd name="connsiteY5" fmla="*/ 1728118 h 1828417"/>
              <a:gd name="connsiteX6" fmla="*/ 519260 w 4863087"/>
              <a:gd name="connsiteY6" fmla="*/ 1742443 h 1828417"/>
              <a:gd name="connsiteX7" fmla="*/ 981091 w 4863087"/>
              <a:gd name="connsiteY7" fmla="*/ 1740640 h 1828417"/>
              <a:gd name="connsiteX8" fmla="*/ 545934 w 4863087"/>
              <a:gd name="connsiteY8" fmla="*/ 1740636 h 1828417"/>
              <a:gd name="connsiteX0" fmla="*/ 763512 w 4863087"/>
              <a:gd name="connsiteY0" fmla="*/ 1737757 h 1828417"/>
              <a:gd name="connsiteX1" fmla="*/ 4210347 w 4863087"/>
              <a:gd name="connsiteY1" fmla="*/ 435161 h 1828417"/>
              <a:gd name="connsiteX2" fmla="*/ 3992769 w 4863087"/>
              <a:gd name="connsiteY2" fmla="*/ 435159 h 1828417"/>
              <a:gd name="connsiteX3" fmla="*/ 4548105 w 4863087"/>
              <a:gd name="connsiteY3" fmla="*/ 0 h 1828417"/>
              <a:gd name="connsiteX4" fmla="*/ 4863087 w 4863087"/>
              <a:gd name="connsiteY4" fmla="*/ 435159 h 1828417"/>
              <a:gd name="connsiteX5" fmla="*/ 4645507 w 4863087"/>
              <a:gd name="connsiteY5" fmla="*/ 435159 h 1828417"/>
              <a:gd name="connsiteX6" fmla="*/ 981093 w 4863087"/>
              <a:gd name="connsiteY6" fmla="*/ 1740634 h 1828417"/>
              <a:gd name="connsiteX7" fmla="*/ 545934 w 4863087"/>
              <a:gd name="connsiteY7" fmla="*/ 1740636 h 1828417"/>
              <a:gd name="connsiteX8" fmla="*/ 525333 w 4863087"/>
              <a:gd name="connsiteY8" fmla="*/ 1740016 h 1828417"/>
              <a:gd name="connsiteX9" fmla="*/ 519836 w 4863087"/>
              <a:gd name="connsiteY9" fmla="*/ 1737684 h 1828417"/>
              <a:gd name="connsiteX10" fmla="*/ 483947 w 4863087"/>
              <a:gd name="connsiteY10" fmla="*/ 1770513 h 1828417"/>
              <a:gd name="connsiteX11" fmla="*/ 522539 w 4863087"/>
              <a:gd name="connsiteY11" fmla="*/ 1736501 h 1828417"/>
              <a:gd name="connsiteX12" fmla="*/ 509744 w 4863087"/>
              <a:gd name="connsiteY12" fmla="*/ 1755263 h 1828417"/>
              <a:gd name="connsiteX13" fmla="*/ 541060 w 4863087"/>
              <a:gd name="connsiteY13" fmla="*/ 1730532 h 1828417"/>
              <a:gd name="connsiteX14" fmla="*/ 529823 w 4863087"/>
              <a:gd name="connsiteY14" fmla="*/ 1743650 h 1828417"/>
              <a:gd name="connsiteX15" fmla="*/ 981091 w 4863087"/>
              <a:gd name="connsiteY15" fmla="*/ 1740640 h 1828417"/>
              <a:gd name="connsiteX0" fmla="*/ 4548105 w 4863087"/>
              <a:gd name="connsiteY0" fmla="*/ 0 h 1828417"/>
              <a:gd name="connsiteX1" fmla="*/ 4863087 w 4863087"/>
              <a:gd name="connsiteY1" fmla="*/ 435159 h 1828417"/>
              <a:gd name="connsiteX2" fmla="*/ 4645507 w 4863087"/>
              <a:gd name="connsiteY2" fmla="*/ 435159 h 1828417"/>
              <a:gd name="connsiteX3" fmla="*/ 2262764 w 4863087"/>
              <a:gd name="connsiteY3" fmla="*/ 1637781 h 1828417"/>
              <a:gd name="connsiteX4" fmla="*/ 763513 w 4863087"/>
              <a:gd name="connsiteY4" fmla="*/ 1737755 h 1828417"/>
              <a:gd name="connsiteX5" fmla="*/ 4210348 w 4863087"/>
              <a:gd name="connsiteY5" fmla="*/ 435159 h 1828417"/>
              <a:gd name="connsiteX6" fmla="*/ 3992769 w 4863087"/>
              <a:gd name="connsiteY6" fmla="*/ 435159 h 1828417"/>
              <a:gd name="connsiteX7" fmla="*/ 4548105 w 4863087"/>
              <a:gd name="connsiteY7" fmla="*/ 0 h 1828417"/>
              <a:gd name="connsiteX0" fmla="*/ 545934 w 4863087"/>
              <a:gd name="connsiteY0" fmla="*/ 1740636 h 1828417"/>
              <a:gd name="connsiteX1" fmla="*/ 489352 w 4863087"/>
              <a:gd name="connsiteY1" fmla="*/ 1723498 h 1828417"/>
              <a:gd name="connsiteX2" fmla="*/ 553364 w 4863087"/>
              <a:gd name="connsiteY2" fmla="*/ 1724935 h 1828417"/>
              <a:gd name="connsiteX3" fmla="*/ 525134 w 4863087"/>
              <a:gd name="connsiteY3" fmla="*/ 1714212 h 1828417"/>
              <a:gd name="connsiteX4" fmla="*/ 474591 w 4863087"/>
              <a:gd name="connsiteY4" fmla="*/ 1758743 h 1828417"/>
              <a:gd name="connsiteX5" fmla="*/ 519934 w 4863087"/>
              <a:gd name="connsiteY5" fmla="*/ 1728118 h 1828417"/>
              <a:gd name="connsiteX6" fmla="*/ 519260 w 4863087"/>
              <a:gd name="connsiteY6" fmla="*/ 1742443 h 1828417"/>
              <a:gd name="connsiteX7" fmla="*/ 981091 w 4863087"/>
              <a:gd name="connsiteY7" fmla="*/ 1740640 h 1828417"/>
              <a:gd name="connsiteX8" fmla="*/ 545934 w 4863087"/>
              <a:gd name="connsiteY8" fmla="*/ 1740636 h 1828417"/>
              <a:gd name="connsiteX0" fmla="*/ 763512 w 4863087"/>
              <a:gd name="connsiteY0" fmla="*/ 1737757 h 1828417"/>
              <a:gd name="connsiteX1" fmla="*/ 4210347 w 4863087"/>
              <a:gd name="connsiteY1" fmla="*/ 435161 h 1828417"/>
              <a:gd name="connsiteX2" fmla="*/ 3992769 w 4863087"/>
              <a:gd name="connsiteY2" fmla="*/ 435159 h 1828417"/>
              <a:gd name="connsiteX3" fmla="*/ 4548105 w 4863087"/>
              <a:gd name="connsiteY3" fmla="*/ 0 h 1828417"/>
              <a:gd name="connsiteX4" fmla="*/ 4863087 w 4863087"/>
              <a:gd name="connsiteY4" fmla="*/ 435159 h 1828417"/>
              <a:gd name="connsiteX5" fmla="*/ 4645507 w 4863087"/>
              <a:gd name="connsiteY5" fmla="*/ 435159 h 1828417"/>
              <a:gd name="connsiteX6" fmla="*/ 981093 w 4863087"/>
              <a:gd name="connsiteY6" fmla="*/ 1740634 h 1828417"/>
              <a:gd name="connsiteX7" fmla="*/ 545934 w 4863087"/>
              <a:gd name="connsiteY7" fmla="*/ 1740636 h 1828417"/>
              <a:gd name="connsiteX8" fmla="*/ 525333 w 4863087"/>
              <a:gd name="connsiteY8" fmla="*/ 1740016 h 1828417"/>
              <a:gd name="connsiteX9" fmla="*/ 519836 w 4863087"/>
              <a:gd name="connsiteY9" fmla="*/ 1737684 h 1828417"/>
              <a:gd name="connsiteX10" fmla="*/ 529929 w 4863087"/>
              <a:gd name="connsiteY10" fmla="*/ 1727758 h 1828417"/>
              <a:gd name="connsiteX11" fmla="*/ 483947 w 4863087"/>
              <a:gd name="connsiteY11" fmla="*/ 1770513 h 1828417"/>
              <a:gd name="connsiteX12" fmla="*/ 522539 w 4863087"/>
              <a:gd name="connsiteY12" fmla="*/ 1736501 h 1828417"/>
              <a:gd name="connsiteX13" fmla="*/ 509744 w 4863087"/>
              <a:gd name="connsiteY13" fmla="*/ 1755263 h 1828417"/>
              <a:gd name="connsiteX14" fmla="*/ 541060 w 4863087"/>
              <a:gd name="connsiteY14" fmla="*/ 1730532 h 1828417"/>
              <a:gd name="connsiteX15" fmla="*/ 529823 w 4863087"/>
              <a:gd name="connsiteY15" fmla="*/ 1743650 h 1828417"/>
              <a:gd name="connsiteX16" fmla="*/ 981091 w 4863087"/>
              <a:gd name="connsiteY16" fmla="*/ 1740640 h 1828417"/>
              <a:gd name="connsiteX0" fmla="*/ 4117961 w 4432943"/>
              <a:gd name="connsiteY0" fmla="*/ 0 h 1800553"/>
              <a:gd name="connsiteX1" fmla="*/ 4432943 w 4432943"/>
              <a:gd name="connsiteY1" fmla="*/ 435159 h 1800553"/>
              <a:gd name="connsiteX2" fmla="*/ 4215363 w 4432943"/>
              <a:gd name="connsiteY2" fmla="*/ 435159 h 1800553"/>
              <a:gd name="connsiteX3" fmla="*/ 1832620 w 4432943"/>
              <a:gd name="connsiteY3" fmla="*/ 1637781 h 1800553"/>
              <a:gd name="connsiteX4" fmla="*/ 333369 w 4432943"/>
              <a:gd name="connsiteY4" fmla="*/ 1737755 h 1800553"/>
              <a:gd name="connsiteX5" fmla="*/ 3780204 w 4432943"/>
              <a:gd name="connsiteY5" fmla="*/ 435159 h 1800553"/>
              <a:gd name="connsiteX6" fmla="*/ 3562625 w 4432943"/>
              <a:gd name="connsiteY6" fmla="*/ 435159 h 1800553"/>
              <a:gd name="connsiteX7" fmla="*/ 4117961 w 4432943"/>
              <a:gd name="connsiteY7" fmla="*/ 0 h 1800553"/>
              <a:gd name="connsiteX0" fmla="*/ 115790 w 4432943"/>
              <a:gd name="connsiteY0" fmla="*/ 1740636 h 1800553"/>
              <a:gd name="connsiteX1" fmla="*/ 100146 w 4432943"/>
              <a:gd name="connsiteY1" fmla="*/ 1724604 h 1800553"/>
              <a:gd name="connsiteX2" fmla="*/ 59208 w 4432943"/>
              <a:gd name="connsiteY2" fmla="*/ 1723498 h 1800553"/>
              <a:gd name="connsiteX3" fmla="*/ 123220 w 4432943"/>
              <a:gd name="connsiteY3" fmla="*/ 1724935 h 1800553"/>
              <a:gd name="connsiteX4" fmla="*/ 94990 w 4432943"/>
              <a:gd name="connsiteY4" fmla="*/ 1714212 h 1800553"/>
              <a:gd name="connsiteX5" fmla="*/ 44447 w 4432943"/>
              <a:gd name="connsiteY5" fmla="*/ 1758743 h 1800553"/>
              <a:gd name="connsiteX6" fmla="*/ 89790 w 4432943"/>
              <a:gd name="connsiteY6" fmla="*/ 1728118 h 1800553"/>
              <a:gd name="connsiteX7" fmla="*/ 89116 w 4432943"/>
              <a:gd name="connsiteY7" fmla="*/ 1742443 h 1800553"/>
              <a:gd name="connsiteX8" fmla="*/ 550947 w 4432943"/>
              <a:gd name="connsiteY8" fmla="*/ 1740640 h 1800553"/>
              <a:gd name="connsiteX9" fmla="*/ 115790 w 4432943"/>
              <a:gd name="connsiteY9" fmla="*/ 1740636 h 1800553"/>
              <a:gd name="connsiteX0" fmla="*/ 333368 w 4432943"/>
              <a:gd name="connsiteY0" fmla="*/ 1737757 h 1800553"/>
              <a:gd name="connsiteX1" fmla="*/ 3780203 w 4432943"/>
              <a:gd name="connsiteY1" fmla="*/ 435161 h 1800553"/>
              <a:gd name="connsiteX2" fmla="*/ 3562625 w 4432943"/>
              <a:gd name="connsiteY2" fmla="*/ 435159 h 1800553"/>
              <a:gd name="connsiteX3" fmla="*/ 4117961 w 4432943"/>
              <a:gd name="connsiteY3" fmla="*/ 0 h 1800553"/>
              <a:gd name="connsiteX4" fmla="*/ 4432943 w 4432943"/>
              <a:gd name="connsiteY4" fmla="*/ 435159 h 1800553"/>
              <a:gd name="connsiteX5" fmla="*/ 4215363 w 4432943"/>
              <a:gd name="connsiteY5" fmla="*/ 435159 h 1800553"/>
              <a:gd name="connsiteX6" fmla="*/ 550949 w 4432943"/>
              <a:gd name="connsiteY6" fmla="*/ 1740634 h 1800553"/>
              <a:gd name="connsiteX7" fmla="*/ 115790 w 4432943"/>
              <a:gd name="connsiteY7" fmla="*/ 1740636 h 1800553"/>
              <a:gd name="connsiteX8" fmla="*/ 95189 w 4432943"/>
              <a:gd name="connsiteY8" fmla="*/ 1740016 h 1800553"/>
              <a:gd name="connsiteX9" fmla="*/ 89692 w 4432943"/>
              <a:gd name="connsiteY9" fmla="*/ 1737684 h 1800553"/>
              <a:gd name="connsiteX10" fmla="*/ 99785 w 4432943"/>
              <a:gd name="connsiteY10" fmla="*/ 1727758 h 1800553"/>
              <a:gd name="connsiteX11" fmla="*/ 53803 w 4432943"/>
              <a:gd name="connsiteY11" fmla="*/ 1770513 h 1800553"/>
              <a:gd name="connsiteX12" fmla="*/ 92395 w 4432943"/>
              <a:gd name="connsiteY12" fmla="*/ 1736501 h 1800553"/>
              <a:gd name="connsiteX13" fmla="*/ 79600 w 4432943"/>
              <a:gd name="connsiteY13" fmla="*/ 1755263 h 1800553"/>
              <a:gd name="connsiteX14" fmla="*/ 110916 w 4432943"/>
              <a:gd name="connsiteY14" fmla="*/ 1730532 h 1800553"/>
              <a:gd name="connsiteX15" fmla="*/ 99679 w 4432943"/>
              <a:gd name="connsiteY15" fmla="*/ 1743650 h 1800553"/>
              <a:gd name="connsiteX16" fmla="*/ 550947 w 4432943"/>
              <a:gd name="connsiteY16" fmla="*/ 1740640 h 1800553"/>
              <a:gd name="connsiteX0" fmla="*/ 4117961 w 4432943"/>
              <a:gd name="connsiteY0" fmla="*/ 0 h 1800553"/>
              <a:gd name="connsiteX1" fmla="*/ 4432943 w 4432943"/>
              <a:gd name="connsiteY1" fmla="*/ 435159 h 1800553"/>
              <a:gd name="connsiteX2" fmla="*/ 4215363 w 4432943"/>
              <a:gd name="connsiteY2" fmla="*/ 435159 h 1800553"/>
              <a:gd name="connsiteX3" fmla="*/ 1832620 w 4432943"/>
              <a:gd name="connsiteY3" fmla="*/ 1637781 h 1800553"/>
              <a:gd name="connsiteX4" fmla="*/ 333369 w 4432943"/>
              <a:gd name="connsiteY4" fmla="*/ 1737755 h 1800553"/>
              <a:gd name="connsiteX5" fmla="*/ 3780204 w 4432943"/>
              <a:gd name="connsiteY5" fmla="*/ 435159 h 1800553"/>
              <a:gd name="connsiteX6" fmla="*/ 3562625 w 4432943"/>
              <a:gd name="connsiteY6" fmla="*/ 435159 h 1800553"/>
              <a:gd name="connsiteX7" fmla="*/ 4117961 w 4432943"/>
              <a:gd name="connsiteY7" fmla="*/ 0 h 1800553"/>
              <a:gd name="connsiteX0" fmla="*/ 115790 w 4432943"/>
              <a:gd name="connsiteY0" fmla="*/ 1740636 h 1800553"/>
              <a:gd name="connsiteX1" fmla="*/ 100146 w 4432943"/>
              <a:gd name="connsiteY1" fmla="*/ 1724604 h 1800553"/>
              <a:gd name="connsiteX2" fmla="*/ 59208 w 4432943"/>
              <a:gd name="connsiteY2" fmla="*/ 1723498 h 1800553"/>
              <a:gd name="connsiteX3" fmla="*/ 123220 w 4432943"/>
              <a:gd name="connsiteY3" fmla="*/ 1724935 h 1800553"/>
              <a:gd name="connsiteX4" fmla="*/ 94990 w 4432943"/>
              <a:gd name="connsiteY4" fmla="*/ 1714212 h 1800553"/>
              <a:gd name="connsiteX5" fmla="*/ 44447 w 4432943"/>
              <a:gd name="connsiteY5" fmla="*/ 1758743 h 1800553"/>
              <a:gd name="connsiteX6" fmla="*/ 89790 w 4432943"/>
              <a:gd name="connsiteY6" fmla="*/ 1728118 h 1800553"/>
              <a:gd name="connsiteX7" fmla="*/ 89116 w 4432943"/>
              <a:gd name="connsiteY7" fmla="*/ 1742443 h 1800553"/>
              <a:gd name="connsiteX8" fmla="*/ 550947 w 4432943"/>
              <a:gd name="connsiteY8" fmla="*/ 1740640 h 1800553"/>
              <a:gd name="connsiteX9" fmla="*/ 115790 w 4432943"/>
              <a:gd name="connsiteY9" fmla="*/ 1740636 h 1800553"/>
              <a:gd name="connsiteX0" fmla="*/ 333368 w 4432943"/>
              <a:gd name="connsiteY0" fmla="*/ 1737757 h 1800553"/>
              <a:gd name="connsiteX1" fmla="*/ 3780203 w 4432943"/>
              <a:gd name="connsiteY1" fmla="*/ 435161 h 1800553"/>
              <a:gd name="connsiteX2" fmla="*/ 3562625 w 4432943"/>
              <a:gd name="connsiteY2" fmla="*/ 435159 h 1800553"/>
              <a:gd name="connsiteX3" fmla="*/ 4117961 w 4432943"/>
              <a:gd name="connsiteY3" fmla="*/ 0 h 1800553"/>
              <a:gd name="connsiteX4" fmla="*/ 4432943 w 4432943"/>
              <a:gd name="connsiteY4" fmla="*/ 435159 h 1800553"/>
              <a:gd name="connsiteX5" fmla="*/ 4215363 w 4432943"/>
              <a:gd name="connsiteY5" fmla="*/ 435159 h 1800553"/>
              <a:gd name="connsiteX6" fmla="*/ 550949 w 4432943"/>
              <a:gd name="connsiteY6" fmla="*/ 1740634 h 1800553"/>
              <a:gd name="connsiteX7" fmla="*/ 115790 w 4432943"/>
              <a:gd name="connsiteY7" fmla="*/ 1740636 h 1800553"/>
              <a:gd name="connsiteX8" fmla="*/ 95189 w 4432943"/>
              <a:gd name="connsiteY8" fmla="*/ 1740016 h 1800553"/>
              <a:gd name="connsiteX9" fmla="*/ 89692 w 4432943"/>
              <a:gd name="connsiteY9" fmla="*/ 1737684 h 1800553"/>
              <a:gd name="connsiteX10" fmla="*/ 99785 w 4432943"/>
              <a:gd name="connsiteY10" fmla="*/ 1727758 h 1800553"/>
              <a:gd name="connsiteX11" fmla="*/ 105085 w 4432943"/>
              <a:gd name="connsiteY11" fmla="*/ 1741220 h 1800553"/>
              <a:gd name="connsiteX12" fmla="*/ 92395 w 4432943"/>
              <a:gd name="connsiteY12" fmla="*/ 1736501 h 1800553"/>
              <a:gd name="connsiteX13" fmla="*/ 79600 w 4432943"/>
              <a:gd name="connsiteY13" fmla="*/ 1755263 h 1800553"/>
              <a:gd name="connsiteX14" fmla="*/ 110916 w 4432943"/>
              <a:gd name="connsiteY14" fmla="*/ 1730532 h 1800553"/>
              <a:gd name="connsiteX15" fmla="*/ 99679 w 4432943"/>
              <a:gd name="connsiteY15" fmla="*/ 1743650 h 1800553"/>
              <a:gd name="connsiteX16" fmla="*/ 550947 w 4432943"/>
              <a:gd name="connsiteY16" fmla="*/ 1740640 h 1800553"/>
              <a:gd name="connsiteX0" fmla="*/ 4117961 w 4432943"/>
              <a:gd name="connsiteY0" fmla="*/ 0 h 1800553"/>
              <a:gd name="connsiteX1" fmla="*/ 4432943 w 4432943"/>
              <a:gd name="connsiteY1" fmla="*/ 435159 h 1800553"/>
              <a:gd name="connsiteX2" fmla="*/ 4215363 w 4432943"/>
              <a:gd name="connsiteY2" fmla="*/ 435159 h 1800553"/>
              <a:gd name="connsiteX3" fmla="*/ 1832620 w 4432943"/>
              <a:gd name="connsiteY3" fmla="*/ 1637781 h 1800553"/>
              <a:gd name="connsiteX4" fmla="*/ 333369 w 4432943"/>
              <a:gd name="connsiteY4" fmla="*/ 1737755 h 1800553"/>
              <a:gd name="connsiteX5" fmla="*/ 3780204 w 4432943"/>
              <a:gd name="connsiteY5" fmla="*/ 435159 h 1800553"/>
              <a:gd name="connsiteX6" fmla="*/ 3562625 w 4432943"/>
              <a:gd name="connsiteY6" fmla="*/ 435159 h 1800553"/>
              <a:gd name="connsiteX7" fmla="*/ 4117961 w 4432943"/>
              <a:gd name="connsiteY7" fmla="*/ 0 h 1800553"/>
              <a:gd name="connsiteX0" fmla="*/ 115790 w 4432943"/>
              <a:gd name="connsiteY0" fmla="*/ 1740636 h 1800553"/>
              <a:gd name="connsiteX1" fmla="*/ 100146 w 4432943"/>
              <a:gd name="connsiteY1" fmla="*/ 1724604 h 1800553"/>
              <a:gd name="connsiteX2" fmla="*/ 59208 w 4432943"/>
              <a:gd name="connsiteY2" fmla="*/ 1723498 h 1800553"/>
              <a:gd name="connsiteX3" fmla="*/ 123220 w 4432943"/>
              <a:gd name="connsiteY3" fmla="*/ 1724935 h 1800553"/>
              <a:gd name="connsiteX4" fmla="*/ 94990 w 4432943"/>
              <a:gd name="connsiteY4" fmla="*/ 1714212 h 1800553"/>
              <a:gd name="connsiteX5" fmla="*/ 107626 w 4432943"/>
              <a:gd name="connsiteY5" fmla="*/ 1737200 h 1800553"/>
              <a:gd name="connsiteX6" fmla="*/ 89790 w 4432943"/>
              <a:gd name="connsiteY6" fmla="*/ 1728118 h 1800553"/>
              <a:gd name="connsiteX7" fmla="*/ 89116 w 4432943"/>
              <a:gd name="connsiteY7" fmla="*/ 1742443 h 1800553"/>
              <a:gd name="connsiteX8" fmla="*/ 550947 w 4432943"/>
              <a:gd name="connsiteY8" fmla="*/ 1740640 h 1800553"/>
              <a:gd name="connsiteX9" fmla="*/ 115790 w 4432943"/>
              <a:gd name="connsiteY9" fmla="*/ 1740636 h 1800553"/>
              <a:gd name="connsiteX0" fmla="*/ 333368 w 4432943"/>
              <a:gd name="connsiteY0" fmla="*/ 1737757 h 1800553"/>
              <a:gd name="connsiteX1" fmla="*/ 3780203 w 4432943"/>
              <a:gd name="connsiteY1" fmla="*/ 435161 h 1800553"/>
              <a:gd name="connsiteX2" fmla="*/ 3562625 w 4432943"/>
              <a:gd name="connsiteY2" fmla="*/ 435159 h 1800553"/>
              <a:gd name="connsiteX3" fmla="*/ 4117961 w 4432943"/>
              <a:gd name="connsiteY3" fmla="*/ 0 h 1800553"/>
              <a:gd name="connsiteX4" fmla="*/ 4432943 w 4432943"/>
              <a:gd name="connsiteY4" fmla="*/ 435159 h 1800553"/>
              <a:gd name="connsiteX5" fmla="*/ 4215363 w 4432943"/>
              <a:gd name="connsiteY5" fmla="*/ 435159 h 1800553"/>
              <a:gd name="connsiteX6" fmla="*/ 550949 w 4432943"/>
              <a:gd name="connsiteY6" fmla="*/ 1740634 h 1800553"/>
              <a:gd name="connsiteX7" fmla="*/ 115790 w 4432943"/>
              <a:gd name="connsiteY7" fmla="*/ 1740636 h 1800553"/>
              <a:gd name="connsiteX8" fmla="*/ 95189 w 4432943"/>
              <a:gd name="connsiteY8" fmla="*/ 1740016 h 1800553"/>
              <a:gd name="connsiteX9" fmla="*/ 89692 w 4432943"/>
              <a:gd name="connsiteY9" fmla="*/ 1737684 h 1800553"/>
              <a:gd name="connsiteX10" fmla="*/ 99785 w 4432943"/>
              <a:gd name="connsiteY10" fmla="*/ 1727758 h 1800553"/>
              <a:gd name="connsiteX11" fmla="*/ 105085 w 4432943"/>
              <a:gd name="connsiteY11" fmla="*/ 1741220 h 1800553"/>
              <a:gd name="connsiteX12" fmla="*/ 92395 w 4432943"/>
              <a:gd name="connsiteY12" fmla="*/ 1736501 h 1800553"/>
              <a:gd name="connsiteX13" fmla="*/ 79600 w 4432943"/>
              <a:gd name="connsiteY13" fmla="*/ 1755263 h 1800553"/>
              <a:gd name="connsiteX14" fmla="*/ 110916 w 4432943"/>
              <a:gd name="connsiteY14" fmla="*/ 1730532 h 1800553"/>
              <a:gd name="connsiteX15" fmla="*/ 99679 w 4432943"/>
              <a:gd name="connsiteY15" fmla="*/ 1743650 h 1800553"/>
              <a:gd name="connsiteX16" fmla="*/ 550947 w 4432943"/>
              <a:gd name="connsiteY16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49834 w 4423569"/>
              <a:gd name="connsiteY2" fmla="*/ 1723498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70226 w 4423569"/>
              <a:gd name="connsiteY13" fmla="*/ 1755263 h 1800553"/>
              <a:gd name="connsiteX14" fmla="*/ 101542 w 4423569"/>
              <a:gd name="connsiteY14" fmla="*/ 1730532 h 1800553"/>
              <a:gd name="connsiteX15" fmla="*/ 90305 w 4423569"/>
              <a:gd name="connsiteY15" fmla="*/ 1743650 h 1800553"/>
              <a:gd name="connsiteX16" fmla="*/ 541573 w 4423569"/>
              <a:gd name="connsiteY16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49834 w 4423569"/>
              <a:gd name="connsiteY2" fmla="*/ 1723498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70226 w 4423569"/>
              <a:gd name="connsiteY13" fmla="*/ 1755263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90305 w 4423569"/>
              <a:gd name="connsiteY16" fmla="*/ 1743650 h 1800553"/>
              <a:gd name="connsiteX17" fmla="*/ 541573 w 4423569"/>
              <a:gd name="connsiteY17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49834 w 4423569"/>
              <a:gd name="connsiteY2" fmla="*/ 1723498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90305 w 4423569"/>
              <a:gd name="connsiteY16" fmla="*/ 1743650 h 1800553"/>
              <a:gd name="connsiteX17" fmla="*/ 541573 w 4423569"/>
              <a:gd name="connsiteY17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90305 w 4423569"/>
              <a:gd name="connsiteY16" fmla="*/ 1743650 h 1800553"/>
              <a:gd name="connsiteX17" fmla="*/ 541573 w 4423569"/>
              <a:gd name="connsiteY17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90305 w 4423569"/>
              <a:gd name="connsiteY16" fmla="*/ 1743650 h 1800553"/>
              <a:gd name="connsiteX17" fmla="*/ 541573 w 4423569"/>
              <a:gd name="connsiteY17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305 w 4423569"/>
              <a:gd name="connsiteY17" fmla="*/ 1743650 h 1800553"/>
              <a:gd name="connsiteX18" fmla="*/ 541573 w 4423569"/>
              <a:gd name="connsiteY18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050 w 4423569"/>
              <a:gd name="connsiteY17" fmla="*/ 1730913 h 1800553"/>
              <a:gd name="connsiteX18" fmla="*/ 90305 w 4423569"/>
              <a:gd name="connsiteY18" fmla="*/ 1743650 h 1800553"/>
              <a:gd name="connsiteX19" fmla="*/ 541573 w 4423569"/>
              <a:gd name="connsiteY19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79742 w 4423569"/>
              <a:gd name="connsiteY8" fmla="*/ 1742443 h 1800553"/>
              <a:gd name="connsiteX9" fmla="*/ 541573 w 4423569"/>
              <a:gd name="connsiteY9" fmla="*/ 1740640 h 1800553"/>
              <a:gd name="connsiteX10" fmla="*/ 106416 w 4423569"/>
              <a:gd name="connsiteY10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050 w 4423569"/>
              <a:gd name="connsiteY17" fmla="*/ 1730913 h 1800553"/>
              <a:gd name="connsiteX18" fmla="*/ 98793 w 4423569"/>
              <a:gd name="connsiteY18" fmla="*/ 1738303 h 1800553"/>
              <a:gd name="connsiteX19" fmla="*/ 90305 w 4423569"/>
              <a:gd name="connsiteY19" fmla="*/ 1743650 h 1800553"/>
              <a:gd name="connsiteX20" fmla="*/ 541573 w 4423569"/>
              <a:gd name="connsiteY20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90771 w 4423569"/>
              <a:gd name="connsiteY8" fmla="*/ 1724604 h 1800553"/>
              <a:gd name="connsiteX9" fmla="*/ 79742 w 4423569"/>
              <a:gd name="connsiteY9" fmla="*/ 1742443 h 1800553"/>
              <a:gd name="connsiteX10" fmla="*/ 541573 w 4423569"/>
              <a:gd name="connsiteY10" fmla="*/ 1740640 h 1800553"/>
              <a:gd name="connsiteX11" fmla="*/ 106416 w 4423569"/>
              <a:gd name="connsiteY11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050 w 4423569"/>
              <a:gd name="connsiteY17" fmla="*/ 1730913 h 1800553"/>
              <a:gd name="connsiteX18" fmla="*/ 98793 w 4423569"/>
              <a:gd name="connsiteY18" fmla="*/ 1738303 h 1800553"/>
              <a:gd name="connsiteX19" fmla="*/ 90305 w 4423569"/>
              <a:gd name="connsiteY19" fmla="*/ 1743650 h 1800553"/>
              <a:gd name="connsiteX20" fmla="*/ 541573 w 4423569"/>
              <a:gd name="connsiteY20" fmla="*/ 1740640 h 1800553"/>
              <a:gd name="connsiteX0" fmla="*/ 4108587 w 4423569"/>
              <a:gd name="connsiteY0" fmla="*/ 0 h 1800553"/>
              <a:gd name="connsiteX1" fmla="*/ 4423569 w 4423569"/>
              <a:gd name="connsiteY1" fmla="*/ 435159 h 1800553"/>
              <a:gd name="connsiteX2" fmla="*/ 4205989 w 4423569"/>
              <a:gd name="connsiteY2" fmla="*/ 435159 h 1800553"/>
              <a:gd name="connsiteX3" fmla="*/ 1823246 w 4423569"/>
              <a:gd name="connsiteY3" fmla="*/ 1637781 h 1800553"/>
              <a:gd name="connsiteX4" fmla="*/ 323995 w 4423569"/>
              <a:gd name="connsiteY4" fmla="*/ 1737755 h 1800553"/>
              <a:gd name="connsiteX5" fmla="*/ 3770830 w 4423569"/>
              <a:gd name="connsiteY5" fmla="*/ 435159 h 1800553"/>
              <a:gd name="connsiteX6" fmla="*/ 3553251 w 4423569"/>
              <a:gd name="connsiteY6" fmla="*/ 435159 h 1800553"/>
              <a:gd name="connsiteX7" fmla="*/ 4108587 w 4423569"/>
              <a:gd name="connsiteY7" fmla="*/ 0 h 1800553"/>
              <a:gd name="connsiteX0" fmla="*/ 106416 w 4423569"/>
              <a:gd name="connsiteY0" fmla="*/ 1740636 h 1800553"/>
              <a:gd name="connsiteX1" fmla="*/ 90772 w 4423569"/>
              <a:gd name="connsiteY1" fmla="*/ 1724604 h 1800553"/>
              <a:gd name="connsiteX2" fmla="*/ 97151 w 4423569"/>
              <a:gd name="connsiteY2" fmla="*/ 1728904 h 1800553"/>
              <a:gd name="connsiteX3" fmla="*/ 113846 w 4423569"/>
              <a:gd name="connsiteY3" fmla="*/ 1724935 h 1800553"/>
              <a:gd name="connsiteX4" fmla="*/ 85616 w 4423569"/>
              <a:gd name="connsiteY4" fmla="*/ 1714212 h 1800553"/>
              <a:gd name="connsiteX5" fmla="*/ 98252 w 4423569"/>
              <a:gd name="connsiteY5" fmla="*/ 1737200 h 1800553"/>
              <a:gd name="connsiteX6" fmla="*/ 80416 w 4423569"/>
              <a:gd name="connsiteY6" fmla="*/ 1728118 h 1800553"/>
              <a:gd name="connsiteX7" fmla="*/ 96359 w 4423569"/>
              <a:gd name="connsiteY7" fmla="*/ 1731634 h 1800553"/>
              <a:gd name="connsiteX8" fmla="*/ 90771 w 4423569"/>
              <a:gd name="connsiteY8" fmla="*/ 1724604 h 1800553"/>
              <a:gd name="connsiteX9" fmla="*/ 86175 w 4423569"/>
              <a:gd name="connsiteY9" fmla="*/ 1736861 h 1800553"/>
              <a:gd name="connsiteX10" fmla="*/ 79742 w 4423569"/>
              <a:gd name="connsiteY10" fmla="*/ 1742443 h 1800553"/>
              <a:gd name="connsiteX11" fmla="*/ 541573 w 4423569"/>
              <a:gd name="connsiteY11" fmla="*/ 1740640 h 1800553"/>
              <a:gd name="connsiteX12" fmla="*/ 106416 w 4423569"/>
              <a:gd name="connsiteY12" fmla="*/ 1740636 h 1800553"/>
              <a:gd name="connsiteX0" fmla="*/ 323994 w 4423569"/>
              <a:gd name="connsiteY0" fmla="*/ 1737757 h 1800553"/>
              <a:gd name="connsiteX1" fmla="*/ 3770829 w 4423569"/>
              <a:gd name="connsiteY1" fmla="*/ 435161 h 1800553"/>
              <a:gd name="connsiteX2" fmla="*/ 3553251 w 4423569"/>
              <a:gd name="connsiteY2" fmla="*/ 435159 h 1800553"/>
              <a:gd name="connsiteX3" fmla="*/ 4108587 w 4423569"/>
              <a:gd name="connsiteY3" fmla="*/ 0 h 1800553"/>
              <a:gd name="connsiteX4" fmla="*/ 4423569 w 4423569"/>
              <a:gd name="connsiteY4" fmla="*/ 435159 h 1800553"/>
              <a:gd name="connsiteX5" fmla="*/ 4205989 w 4423569"/>
              <a:gd name="connsiteY5" fmla="*/ 435159 h 1800553"/>
              <a:gd name="connsiteX6" fmla="*/ 541575 w 4423569"/>
              <a:gd name="connsiteY6" fmla="*/ 1740634 h 1800553"/>
              <a:gd name="connsiteX7" fmla="*/ 106416 w 4423569"/>
              <a:gd name="connsiteY7" fmla="*/ 1740636 h 1800553"/>
              <a:gd name="connsiteX8" fmla="*/ 85815 w 4423569"/>
              <a:gd name="connsiteY8" fmla="*/ 1740016 h 1800553"/>
              <a:gd name="connsiteX9" fmla="*/ 80318 w 4423569"/>
              <a:gd name="connsiteY9" fmla="*/ 1737684 h 1800553"/>
              <a:gd name="connsiteX10" fmla="*/ 90411 w 4423569"/>
              <a:gd name="connsiteY10" fmla="*/ 1727758 h 1800553"/>
              <a:gd name="connsiteX11" fmla="*/ 95711 w 4423569"/>
              <a:gd name="connsiteY11" fmla="*/ 1741220 h 1800553"/>
              <a:gd name="connsiteX12" fmla="*/ 83021 w 4423569"/>
              <a:gd name="connsiteY12" fmla="*/ 1736501 h 1800553"/>
              <a:gd name="connsiteX13" fmla="*/ 95551 w 4423569"/>
              <a:gd name="connsiteY13" fmla="*/ 1729396 h 1800553"/>
              <a:gd name="connsiteX14" fmla="*/ 101542 w 4423569"/>
              <a:gd name="connsiteY14" fmla="*/ 1730532 h 1800553"/>
              <a:gd name="connsiteX15" fmla="*/ 90771 w 4423569"/>
              <a:gd name="connsiteY15" fmla="*/ 1724604 h 1800553"/>
              <a:gd name="connsiteX16" fmla="*/ 86535 w 4423569"/>
              <a:gd name="connsiteY16" fmla="*/ 1733707 h 1800553"/>
              <a:gd name="connsiteX17" fmla="*/ 90050 w 4423569"/>
              <a:gd name="connsiteY17" fmla="*/ 1730913 h 1800553"/>
              <a:gd name="connsiteX18" fmla="*/ 98793 w 4423569"/>
              <a:gd name="connsiteY18" fmla="*/ 1738303 h 1800553"/>
              <a:gd name="connsiteX19" fmla="*/ 90305 w 4423569"/>
              <a:gd name="connsiteY19" fmla="*/ 1743650 h 1800553"/>
              <a:gd name="connsiteX20" fmla="*/ 541573 w 4423569"/>
              <a:gd name="connsiteY20" fmla="*/ 1740640 h 1800553"/>
              <a:gd name="connsiteX0" fmla="*/ 4108587 w 4423569"/>
              <a:gd name="connsiteY0" fmla="*/ 0 h 1795826"/>
              <a:gd name="connsiteX1" fmla="*/ 4423569 w 4423569"/>
              <a:gd name="connsiteY1" fmla="*/ 435159 h 1795826"/>
              <a:gd name="connsiteX2" fmla="*/ 4205989 w 4423569"/>
              <a:gd name="connsiteY2" fmla="*/ 435159 h 1795826"/>
              <a:gd name="connsiteX3" fmla="*/ 1823246 w 4423569"/>
              <a:gd name="connsiteY3" fmla="*/ 1637781 h 1795826"/>
              <a:gd name="connsiteX4" fmla="*/ 323995 w 4423569"/>
              <a:gd name="connsiteY4" fmla="*/ 1737755 h 1795826"/>
              <a:gd name="connsiteX5" fmla="*/ 3770830 w 4423569"/>
              <a:gd name="connsiteY5" fmla="*/ 435159 h 1795826"/>
              <a:gd name="connsiteX6" fmla="*/ 3553251 w 4423569"/>
              <a:gd name="connsiteY6" fmla="*/ 435159 h 1795826"/>
              <a:gd name="connsiteX7" fmla="*/ 4108587 w 4423569"/>
              <a:gd name="connsiteY7" fmla="*/ 0 h 1795826"/>
              <a:gd name="connsiteX0" fmla="*/ 106416 w 4423569"/>
              <a:gd name="connsiteY0" fmla="*/ 1740636 h 1795826"/>
              <a:gd name="connsiteX1" fmla="*/ 90772 w 4423569"/>
              <a:gd name="connsiteY1" fmla="*/ 1724604 h 1795826"/>
              <a:gd name="connsiteX2" fmla="*/ 97151 w 4423569"/>
              <a:gd name="connsiteY2" fmla="*/ 1728904 h 1795826"/>
              <a:gd name="connsiteX3" fmla="*/ 113846 w 4423569"/>
              <a:gd name="connsiteY3" fmla="*/ 1724935 h 1795826"/>
              <a:gd name="connsiteX4" fmla="*/ 85616 w 4423569"/>
              <a:gd name="connsiteY4" fmla="*/ 1714212 h 1795826"/>
              <a:gd name="connsiteX5" fmla="*/ 98252 w 4423569"/>
              <a:gd name="connsiteY5" fmla="*/ 1737200 h 1795826"/>
              <a:gd name="connsiteX6" fmla="*/ 80416 w 4423569"/>
              <a:gd name="connsiteY6" fmla="*/ 1728118 h 1795826"/>
              <a:gd name="connsiteX7" fmla="*/ 96359 w 4423569"/>
              <a:gd name="connsiteY7" fmla="*/ 1731634 h 1795826"/>
              <a:gd name="connsiteX8" fmla="*/ 90771 w 4423569"/>
              <a:gd name="connsiteY8" fmla="*/ 1724604 h 1795826"/>
              <a:gd name="connsiteX9" fmla="*/ 86175 w 4423569"/>
              <a:gd name="connsiteY9" fmla="*/ 1736861 h 1795826"/>
              <a:gd name="connsiteX10" fmla="*/ 79742 w 4423569"/>
              <a:gd name="connsiteY10" fmla="*/ 1742443 h 1795826"/>
              <a:gd name="connsiteX11" fmla="*/ 541573 w 4423569"/>
              <a:gd name="connsiteY11" fmla="*/ 1740640 h 1795826"/>
              <a:gd name="connsiteX12" fmla="*/ 106416 w 4423569"/>
              <a:gd name="connsiteY12" fmla="*/ 1740636 h 1795826"/>
              <a:gd name="connsiteX0" fmla="*/ 323994 w 4423569"/>
              <a:gd name="connsiteY0" fmla="*/ 1737757 h 1795826"/>
              <a:gd name="connsiteX1" fmla="*/ 3770829 w 4423569"/>
              <a:gd name="connsiteY1" fmla="*/ 435161 h 1795826"/>
              <a:gd name="connsiteX2" fmla="*/ 3553251 w 4423569"/>
              <a:gd name="connsiteY2" fmla="*/ 435159 h 1795826"/>
              <a:gd name="connsiteX3" fmla="*/ 4108587 w 4423569"/>
              <a:gd name="connsiteY3" fmla="*/ 0 h 1795826"/>
              <a:gd name="connsiteX4" fmla="*/ 4423569 w 4423569"/>
              <a:gd name="connsiteY4" fmla="*/ 435159 h 1795826"/>
              <a:gd name="connsiteX5" fmla="*/ 4205989 w 4423569"/>
              <a:gd name="connsiteY5" fmla="*/ 435159 h 1795826"/>
              <a:gd name="connsiteX6" fmla="*/ 541575 w 4423569"/>
              <a:gd name="connsiteY6" fmla="*/ 1740634 h 1795826"/>
              <a:gd name="connsiteX7" fmla="*/ 106416 w 4423569"/>
              <a:gd name="connsiteY7" fmla="*/ 1740636 h 1795826"/>
              <a:gd name="connsiteX8" fmla="*/ 85815 w 4423569"/>
              <a:gd name="connsiteY8" fmla="*/ 1740016 h 1795826"/>
              <a:gd name="connsiteX9" fmla="*/ 80318 w 4423569"/>
              <a:gd name="connsiteY9" fmla="*/ 1737684 h 1795826"/>
              <a:gd name="connsiteX10" fmla="*/ 90411 w 4423569"/>
              <a:gd name="connsiteY10" fmla="*/ 1727758 h 1795826"/>
              <a:gd name="connsiteX11" fmla="*/ 95711 w 4423569"/>
              <a:gd name="connsiteY11" fmla="*/ 1741220 h 1795826"/>
              <a:gd name="connsiteX12" fmla="*/ 83021 w 4423569"/>
              <a:gd name="connsiteY12" fmla="*/ 1736501 h 1795826"/>
              <a:gd name="connsiteX13" fmla="*/ 95551 w 4423569"/>
              <a:gd name="connsiteY13" fmla="*/ 1729396 h 1795826"/>
              <a:gd name="connsiteX14" fmla="*/ 101542 w 4423569"/>
              <a:gd name="connsiteY14" fmla="*/ 1730532 h 1795826"/>
              <a:gd name="connsiteX15" fmla="*/ 90771 w 4423569"/>
              <a:gd name="connsiteY15" fmla="*/ 1724604 h 1795826"/>
              <a:gd name="connsiteX16" fmla="*/ 86535 w 4423569"/>
              <a:gd name="connsiteY16" fmla="*/ 1733707 h 1795826"/>
              <a:gd name="connsiteX17" fmla="*/ 90050 w 4423569"/>
              <a:gd name="connsiteY17" fmla="*/ 1730913 h 1795826"/>
              <a:gd name="connsiteX18" fmla="*/ 98793 w 4423569"/>
              <a:gd name="connsiteY18" fmla="*/ 1738303 h 1795826"/>
              <a:gd name="connsiteX19" fmla="*/ 90305 w 4423569"/>
              <a:gd name="connsiteY19" fmla="*/ 1743650 h 1795826"/>
              <a:gd name="connsiteX20" fmla="*/ 335107 w 4423569"/>
              <a:gd name="connsiteY20" fmla="*/ 1739737 h 1795826"/>
              <a:gd name="connsiteX21" fmla="*/ 541573 w 4423569"/>
              <a:gd name="connsiteY21" fmla="*/ 1740640 h 1795826"/>
              <a:gd name="connsiteX0" fmla="*/ 4108587 w 4423569"/>
              <a:gd name="connsiteY0" fmla="*/ 0 h 1754047"/>
              <a:gd name="connsiteX1" fmla="*/ 4423569 w 4423569"/>
              <a:gd name="connsiteY1" fmla="*/ 435159 h 1754047"/>
              <a:gd name="connsiteX2" fmla="*/ 4205989 w 4423569"/>
              <a:gd name="connsiteY2" fmla="*/ 435159 h 1754047"/>
              <a:gd name="connsiteX3" fmla="*/ 1823246 w 4423569"/>
              <a:gd name="connsiteY3" fmla="*/ 1637781 h 1754047"/>
              <a:gd name="connsiteX4" fmla="*/ 323995 w 4423569"/>
              <a:gd name="connsiteY4" fmla="*/ 1737755 h 1754047"/>
              <a:gd name="connsiteX5" fmla="*/ 3770830 w 4423569"/>
              <a:gd name="connsiteY5" fmla="*/ 435159 h 1754047"/>
              <a:gd name="connsiteX6" fmla="*/ 3553251 w 4423569"/>
              <a:gd name="connsiteY6" fmla="*/ 435159 h 1754047"/>
              <a:gd name="connsiteX7" fmla="*/ 4108587 w 4423569"/>
              <a:gd name="connsiteY7" fmla="*/ 0 h 1754047"/>
              <a:gd name="connsiteX0" fmla="*/ 106416 w 4423569"/>
              <a:gd name="connsiteY0" fmla="*/ 1740636 h 1754047"/>
              <a:gd name="connsiteX1" fmla="*/ 90772 w 4423569"/>
              <a:gd name="connsiteY1" fmla="*/ 1724604 h 1754047"/>
              <a:gd name="connsiteX2" fmla="*/ 97151 w 4423569"/>
              <a:gd name="connsiteY2" fmla="*/ 1728904 h 1754047"/>
              <a:gd name="connsiteX3" fmla="*/ 113846 w 4423569"/>
              <a:gd name="connsiteY3" fmla="*/ 1724935 h 1754047"/>
              <a:gd name="connsiteX4" fmla="*/ 85616 w 4423569"/>
              <a:gd name="connsiteY4" fmla="*/ 1714212 h 1754047"/>
              <a:gd name="connsiteX5" fmla="*/ 98252 w 4423569"/>
              <a:gd name="connsiteY5" fmla="*/ 1737200 h 1754047"/>
              <a:gd name="connsiteX6" fmla="*/ 80416 w 4423569"/>
              <a:gd name="connsiteY6" fmla="*/ 1728118 h 1754047"/>
              <a:gd name="connsiteX7" fmla="*/ 96359 w 4423569"/>
              <a:gd name="connsiteY7" fmla="*/ 1731634 h 1754047"/>
              <a:gd name="connsiteX8" fmla="*/ 90771 w 4423569"/>
              <a:gd name="connsiteY8" fmla="*/ 1724604 h 1754047"/>
              <a:gd name="connsiteX9" fmla="*/ 86175 w 4423569"/>
              <a:gd name="connsiteY9" fmla="*/ 1736861 h 1754047"/>
              <a:gd name="connsiteX10" fmla="*/ 79742 w 4423569"/>
              <a:gd name="connsiteY10" fmla="*/ 1742443 h 1754047"/>
              <a:gd name="connsiteX11" fmla="*/ 386300 w 4423569"/>
              <a:gd name="connsiteY11" fmla="*/ 1739193 h 1754047"/>
              <a:gd name="connsiteX12" fmla="*/ 541573 w 4423569"/>
              <a:gd name="connsiteY12" fmla="*/ 1740640 h 1754047"/>
              <a:gd name="connsiteX13" fmla="*/ 106416 w 4423569"/>
              <a:gd name="connsiteY13" fmla="*/ 1740636 h 1754047"/>
              <a:gd name="connsiteX0" fmla="*/ 323994 w 4423569"/>
              <a:gd name="connsiteY0" fmla="*/ 1737757 h 1754047"/>
              <a:gd name="connsiteX1" fmla="*/ 3770829 w 4423569"/>
              <a:gd name="connsiteY1" fmla="*/ 435161 h 1754047"/>
              <a:gd name="connsiteX2" fmla="*/ 3553251 w 4423569"/>
              <a:gd name="connsiteY2" fmla="*/ 435159 h 1754047"/>
              <a:gd name="connsiteX3" fmla="*/ 4108587 w 4423569"/>
              <a:gd name="connsiteY3" fmla="*/ 0 h 1754047"/>
              <a:gd name="connsiteX4" fmla="*/ 4423569 w 4423569"/>
              <a:gd name="connsiteY4" fmla="*/ 435159 h 1754047"/>
              <a:gd name="connsiteX5" fmla="*/ 4205989 w 4423569"/>
              <a:gd name="connsiteY5" fmla="*/ 435159 h 1754047"/>
              <a:gd name="connsiteX6" fmla="*/ 541575 w 4423569"/>
              <a:gd name="connsiteY6" fmla="*/ 1740634 h 1754047"/>
              <a:gd name="connsiteX7" fmla="*/ 106416 w 4423569"/>
              <a:gd name="connsiteY7" fmla="*/ 1740636 h 1754047"/>
              <a:gd name="connsiteX8" fmla="*/ 85815 w 4423569"/>
              <a:gd name="connsiteY8" fmla="*/ 1740016 h 1754047"/>
              <a:gd name="connsiteX9" fmla="*/ 80318 w 4423569"/>
              <a:gd name="connsiteY9" fmla="*/ 1737684 h 1754047"/>
              <a:gd name="connsiteX10" fmla="*/ 90411 w 4423569"/>
              <a:gd name="connsiteY10" fmla="*/ 1727758 h 1754047"/>
              <a:gd name="connsiteX11" fmla="*/ 95711 w 4423569"/>
              <a:gd name="connsiteY11" fmla="*/ 1741220 h 1754047"/>
              <a:gd name="connsiteX12" fmla="*/ 83021 w 4423569"/>
              <a:gd name="connsiteY12" fmla="*/ 1736501 h 1754047"/>
              <a:gd name="connsiteX13" fmla="*/ 95551 w 4423569"/>
              <a:gd name="connsiteY13" fmla="*/ 1729396 h 1754047"/>
              <a:gd name="connsiteX14" fmla="*/ 101542 w 4423569"/>
              <a:gd name="connsiteY14" fmla="*/ 1730532 h 1754047"/>
              <a:gd name="connsiteX15" fmla="*/ 90771 w 4423569"/>
              <a:gd name="connsiteY15" fmla="*/ 1724604 h 1754047"/>
              <a:gd name="connsiteX16" fmla="*/ 86535 w 4423569"/>
              <a:gd name="connsiteY16" fmla="*/ 1733707 h 1754047"/>
              <a:gd name="connsiteX17" fmla="*/ 90050 w 4423569"/>
              <a:gd name="connsiteY17" fmla="*/ 1730913 h 1754047"/>
              <a:gd name="connsiteX18" fmla="*/ 98793 w 4423569"/>
              <a:gd name="connsiteY18" fmla="*/ 1738303 h 1754047"/>
              <a:gd name="connsiteX19" fmla="*/ 90305 w 4423569"/>
              <a:gd name="connsiteY19" fmla="*/ 1743650 h 1754047"/>
              <a:gd name="connsiteX20" fmla="*/ 335107 w 4423569"/>
              <a:gd name="connsiteY20" fmla="*/ 1739737 h 1754047"/>
              <a:gd name="connsiteX21" fmla="*/ 541573 w 4423569"/>
              <a:gd name="connsiteY21" fmla="*/ 1740640 h 1754047"/>
              <a:gd name="connsiteX0" fmla="*/ 4108587 w 4423569"/>
              <a:gd name="connsiteY0" fmla="*/ 0 h 1755746"/>
              <a:gd name="connsiteX1" fmla="*/ 4423569 w 4423569"/>
              <a:gd name="connsiteY1" fmla="*/ 435159 h 1755746"/>
              <a:gd name="connsiteX2" fmla="*/ 4205989 w 4423569"/>
              <a:gd name="connsiteY2" fmla="*/ 435159 h 1755746"/>
              <a:gd name="connsiteX3" fmla="*/ 1823246 w 4423569"/>
              <a:gd name="connsiteY3" fmla="*/ 1637781 h 1755746"/>
              <a:gd name="connsiteX4" fmla="*/ 323995 w 4423569"/>
              <a:gd name="connsiteY4" fmla="*/ 1737755 h 1755746"/>
              <a:gd name="connsiteX5" fmla="*/ 3770830 w 4423569"/>
              <a:gd name="connsiteY5" fmla="*/ 435159 h 1755746"/>
              <a:gd name="connsiteX6" fmla="*/ 3553251 w 4423569"/>
              <a:gd name="connsiteY6" fmla="*/ 435159 h 1755746"/>
              <a:gd name="connsiteX7" fmla="*/ 4108587 w 4423569"/>
              <a:gd name="connsiteY7" fmla="*/ 0 h 1755746"/>
              <a:gd name="connsiteX0" fmla="*/ 106416 w 4423569"/>
              <a:gd name="connsiteY0" fmla="*/ 1740636 h 1755746"/>
              <a:gd name="connsiteX1" fmla="*/ 90772 w 4423569"/>
              <a:gd name="connsiteY1" fmla="*/ 1724604 h 1755746"/>
              <a:gd name="connsiteX2" fmla="*/ 97151 w 4423569"/>
              <a:gd name="connsiteY2" fmla="*/ 1728904 h 1755746"/>
              <a:gd name="connsiteX3" fmla="*/ 113846 w 4423569"/>
              <a:gd name="connsiteY3" fmla="*/ 1724935 h 1755746"/>
              <a:gd name="connsiteX4" fmla="*/ 85616 w 4423569"/>
              <a:gd name="connsiteY4" fmla="*/ 1714212 h 1755746"/>
              <a:gd name="connsiteX5" fmla="*/ 98252 w 4423569"/>
              <a:gd name="connsiteY5" fmla="*/ 1737200 h 1755746"/>
              <a:gd name="connsiteX6" fmla="*/ 80416 w 4423569"/>
              <a:gd name="connsiteY6" fmla="*/ 1728118 h 1755746"/>
              <a:gd name="connsiteX7" fmla="*/ 96359 w 4423569"/>
              <a:gd name="connsiteY7" fmla="*/ 1731634 h 1755746"/>
              <a:gd name="connsiteX8" fmla="*/ 90771 w 4423569"/>
              <a:gd name="connsiteY8" fmla="*/ 1724604 h 1755746"/>
              <a:gd name="connsiteX9" fmla="*/ 86175 w 4423569"/>
              <a:gd name="connsiteY9" fmla="*/ 1736861 h 1755746"/>
              <a:gd name="connsiteX10" fmla="*/ 79742 w 4423569"/>
              <a:gd name="connsiteY10" fmla="*/ 1742443 h 1755746"/>
              <a:gd name="connsiteX11" fmla="*/ 386300 w 4423569"/>
              <a:gd name="connsiteY11" fmla="*/ 1739193 h 1755746"/>
              <a:gd name="connsiteX12" fmla="*/ 541573 w 4423569"/>
              <a:gd name="connsiteY12" fmla="*/ 1740640 h 1755746"/>
              <a:gd name="connsiteX13" fmla="*/ 106416 w 4423569"/>
              <a:gd name="connsiteY13" fmla="*/ 1740636 h 1755746"/>
              <a:gd name="connsiteX0" fmla="*/ 323994 w 4423569"/>
              <a:gd name="connsiteY0" fmla="*/ 1737757 h 1755746"/>
              <a:gd name="connsiteX1" fmla="*/ 3770829 w 4423569"/>
              <a:gd name="connsiteY1" fmla="*/ 435161 h 1755746"/>
              <a:gd name="connsiteX2" fmla="*/ 3553251 w 4423569"/>
              <a:gd name="connsiteY2" fmla="*/ 435159 h 1755746"/>
              <a:gd name="connsiteX3" fmla="*/ 4108587 w 4423569"/>
              <a:gd name="connsiteY3" fmla="*/ 0 h 1755746"/>
              <a:gd name="connsiteX4" fmla="*/ 4423569 w 4423569"/>
              <a:gd name="connsiteY4" fmla="*/ 435159 h 1755746"/>
              <a:gd name="connsiteX5" fmla="*/ 4205989 w 4423569"/>
              <a:gd name="connsiteY5" fmla="*/ 435159 h 1755746"/>
              <a:gd name="connsiteX6" fmla="*/ 541575 w 4423569"/>
              <a:gd name="connsiteY6" fmla="*/ 1740634 h 1755746"/>
              <a:gd name="connsiteX7" fmla="*/ 106416 w 4423569"/>
              <a:gd name="connsiteY7" fmla="*/ 1740636 h 1755746"/>
              <a:gd name="connsiteX8" fmla="*/ 85815 w 4423569"/>
              <a:gd name="connsiteY8" fmla="*/ 1740016 h 1755746"/>
              <a:gd name="connsiteX9" fmla="*/ 80318 w 4423569"/>
              <a:gd name="connsiteY9" fmla="*/ 1737684 h 1755746"/>
              <a:gd name="connsiteX10" fmla="*/ 90411 w 4423569"/>
              <a:gd name="connsiteY10" fmla="*/ 1727758 h 1755746"/>
              <a:gd name="connsiteX11" fmla="*/ 95711 w 4423569"/>
              <a:gd name="connsiteY11" fmla="*/ 1741220 h 1755746"/>
              <a:gd name="connsiteX12" fmla="*/ 83021 w 4423569"/>
              <a:gd name="connsiteY12" fmla="*/ 1736501 h 1755746"/>
              <a:gd name="connsiteX13" fmla="*/ 95551 w 4423569"/>
              <a:gd name="connsiteY13" fmla="*/ 1729396 h 1755746"/>
              <a:gd name="connsiteX14" fmla="*/ 101542 w 4423569"/>
              <a:gd name="connsiteY14" fmla="*/ 1730532 h 1755746"/>
              <a:gd name="connsiteX15" fmla="*/ 93836 w 4423569"/>
              <a:gd name="connsiteY15" fmla="*/ 1753715 h 1755746"/>
              <a:gd name="connsiteX16" fmla="*/ 86535 w 4423569"/>
              <a:gd name="connsiteY16" fmla="*/ 1733707 h 1755746"/>
              <a:gd name="connsiteX17" fmla="*/ 90050 w 4423569"/>
              <a:gd name="connsiteY17" fmla="*/ 1730913 h 1755746"/>
              <a:gd name="connsiteX18" fmla="*/ 98793 w 4423569"/>
              <a:gd name="connsiteY18" fmla="*/ 1738303 h 1755746"/>
              <a:gd name="connsiteX19" fmla="*/ 90305 w 4423569"/>
              <a:gd name="connsiteY19" fmla="*/ 1743650 h 1755746"/>
              <a:gd name="connsiteX20" fmla="*/ 335107 w 4423569"/>
              <a:gd name="connsiteY20" fmla="*/ 1739737 h 1755746"/>
              <a:gd name="connsiteX21" fmla="*/ 541573 w 4423569"/>
              <a:gd name="connsiteY21" fmla="*/ 1740640 h 1755746"/>
              <a:gd name="connsiteX0" fmla="*/ 4108587 w 4423569"/>
              <a:gd name="connsiteY0" fmla="*/ 0 h 1755746"/>
              <a:gd name="connsiteX1" fmla="*/ 4423569 w 4423569"/>
              <a:gd name="connsiteY1" fmla="*/ 435159 h 1755746"/>
              <a:gd name="connsiteX2" fmla="*/ 4205989 w 4423569"/>
              <a:gd name="connsiteY2" fmla="*/ 435159 h 1755746"/>
              <a:gd name="connsiteX3" fmla="*/ 1823246 w 4423569"/>
              <a:gd name="connsiteY3" fmla="*/ 1637781 h 1755746"/>
              <a:gd name="connsiteX4" fmla="*/ 323995 w 4423569"/>
              <a:gd name="connsiteY4" fmla="*/ 1737755 h 1755746"/>
              <a:gd name="connsiteX5" fmla="*/ 3770830 w 4423569"/>
              <a:gd name="connsiteY5" fmla="*/ 435159 h 1755746"/>
              <a:gd name="connsiteX6" fmla="*/ 3553251 w 4423569"/>
              <a:gd name="connsiteY6" fmla="*/ 435159 h 1755746"/>
              <a:gd name="connsiteX7" fmla="*/ 4108587 w 4423569"/>
              <a:gd name="connsiteY7" fmla="*/ 0 h 1755746"/>
              <a:gd name="connsiteX0" fmla="*/ 106416 w 4423569"/>
              <a:gd name="connsiteY0" fmla="*/ 1740636 h 1755746"/>
              <a:gd name="connsiteX1" fmla="*/ 90772 w 4423569"/>
              <a:gd name="connsiteY1" fmla="*/ 1724604 h 1755746"/>
              <a:gd name="connsiteX2" fmla="*/ 97151 w 4423569"/>
              <a:gd name="connsiteY2" fmla="*/ 1728904 h 1755746"/>
              <a:gd name="connsiteX3" fmla="*/ 113846 w 4423569"/>
              <a:gd name="connsiteY3" fmla="*/ 1724935 h 1755746"/>
              <a:gd name="connsiteX4" fmla="*/ 85616 w 4423569"/>
              <a:gd name="connsiteY4" fmla="*/ 1714212 h 1755746"/>
              <a:gd name="connsiteX5" fmla="*/ 98252 w 4423569"/>
              <a:gd name="connsiteY5" fmla="*/ 1737200 h 1755746"/>
              <a:gd name="connsiteX6" fmla="*/ 80416 w 4423569"/>
              <a:gd name="connsiteY6" fmla="*/ 1728118 h 1755746"/>
              <a:gd name="connsiteX7" fmla="*/ 96359 w 4423569"/>
              <a:gd name="connsiteY7" fmla="*/ 1731634 h 1755746"/>
              <a:gd name="connsiteX8" fmla="*/ 90771 w 4423569"/>
              <a:gd name="connsiteY8" fmla="*/ 1724604 h 1755746"/>
              <a:gd name="connsiteX9" fmla="*/ 86175 w 4423569"/>
              <a:gd name="connsiteY9" fmla="*/ 1736861 h 1755746"/>
              <a:gd name="connsiteX10" fmla="*/ 79742 w 4423569"/>
              <a:gd name="connsiteY10" fmla="*/ 1742443 h 1755746"/>
              <a:gd name="connsiteX11" fmla="*/ 386300 w 4423569"/>
              <a:gd name="connsiteY11" fmla="*/ 1739193 h 1755746"/>
              <a:gd name="connsiteX12" fmla="*/ 541573 w 4423569"/>
              <a:gd name="connsiteY12" fmla="*/ 1740640 h 1755746"/>
              <a:gd name="connsiteX13" fmla="*/ 106416 w 4423569"/>
              <a:gd name="connsiteY13" fmla="*/ 1740636 h 1755746"/>
              <a:gd name="connsiteX0" fmla="*/ 323994 w 4423569"/>
              <a:gd name="connsiteY0" fmla="*/ 1737757 h 1755746"/>
              <a:gd name="connsiteX1" fmla="*/ 3770829 w 4423569"/>
              <a:gd name="connsiteY1" fmla="*/ 435161 h 1755746"/>
              <a:gd name="connsiteX2" fmla="*/ 3553251 w 4423569"/>
              <a:gd name="connsiteY2" fmla="*/ 435159 h 1755746"/>
              <a:gd name="connsiteX3" fmla="*/ 4108587 w 4423569"/>
              <a:gd name="connsiteY3" fmla="*/ 0 h 1755746"/>
              <a:gd name="connsiteX4" fmla="*/ 4423569 w 4423569"/>
              <a:gd name="connsiteY4" fmla="*/ 435159 h 1755746"/>
              <a:gd name="connsiteX5" fmla="*/ 4205989 w 4423569"/>
              <a:gd name="connsiteY5" fmla="*/ 435159 h 1755746"/>
              <a:gd name="connsiteX6" fmla="*/ 541575 w 4423569"/>
              <a:gd name="connsiteY6" fmla="*/ 1740634 h 1755746"/>
              <a:gd name="connsiteX7" fmla="*/ 106416 w 4423569"/>
              <a:gd name="connsiteY7" fmla="*/ 1740636 h 1755746"/>
              <a:gd name="connsiteX8" fmla="*/ 85815 w 4423569"/>
              <a:gd name="connsiteY8" fmla="*/ 1740016 h 1755746"/>
              <a:gd name="connsiteX9" fmla="*/ 80318 w 4423569"/>
              <a:gd name="connsiteY9" fmla="*/ 1737684 h 1755746"/>
              <a:gd name="connsiteX10" fmla="*/ 90411 w 4423569"/>
              <a:gd name="connsiteY10" fmla="*/ 1727758 h 1755746"/>
              <a:gd name="connsiteX11" fmla="*/ 95711 w 4423569"/>
              <a:gd name="connsiteY11" fmla="*/ 1741220 h 1755746"/>
              <a:gd name="connsiteX12" fmla="*/ 83021 w 4423569"/>
              <a:gd name="connsiteY12" fmla="*/ 1736501 h 1755746"/>
              <a:gd name="connsiteX13" fmla="*/ 95551 w 4423569"/>
              <a:gd name="connsiteY13" fmla="*/ 1729396 h 1755746"/>
              <a:gd name="connsiteX14" fmla="*/ 101542 w 4423569"/>
              <a:gd name="connsiteY14" fmla="*/ 1730532 h 1755746"/>
              <a:gd name="connsiteX15" fmla="*/ 93836 w 4423569"/>
              <a:gd name="connsiteY15" fmla="*/ 1753715 h 1755746"/>
              <a:gd name="connsiteX16" fmla="*/ 86535 w 4423569"/>
              <a:gd name="connsiteY16" fmla="*/ 1733707 h 1755746"/>
              <a:gd name="connsiteX17" fmla="*/ 90050 w 4423569"/>
              <a:gd name="connsiteY17" fmla="*/ 1730913 h 1755746"/>
              <a:gd name="connsiteX18" fmla="*/ 98793 w 4423569"/>
              <a:gd name="connsiteY18" fmla="*/ 1738303 h 1755746"/>
              <a:gd name="connsiteX19" fmla="*/ 91747 w 4423569"/>
              <a:gd name="connsiteY19" fmla="*/ 1731032 h 1755746"/>
              <a:gd name="connsiteX20" fmla="*/ 335107 w 4423569"/>
              <a:gd name="connsiteY20" fmla="*/ 1739737 h 1755746"/>
              <a:gd name="connsiteX21" fmla="*/ 541573 w 4423569"/>
              <a:gd name="connsiteY21" fmla="*/ 1740640 h 175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23569" h="1755746" stroke="0" extrusionOk="0">
                <a:moveTo>
                  <a:pt x="4108587" y="0"/>
                </a:moveTo>
                <a:lnTo>
                  <a:pt x="4423569" y="435159"/>
                </a:lnTo>
                <a:lnTo>
                  <a:pt x="4205989" y="435159"/>
                </a:lnTo>
                <a:cubicBezTo>
                  <a:pt x="3893045" y="992599"/>
                  <a:pt x="3001047" y="1442810"/>
                  <a:pt x="1823246" y="1637781"/>
                </a:cubicBezTo>
                <a:cubicBezTo>
                  <a:pt x="1343253" y="1717238"/>
                  <a:pt x="833288" y="1751244"/>
                  <a:pt x="323995" y="1737755"/>
                </a:cubicBezTo>
                <a:cubicBezTo>
                  <a:pt x="1966377" y="1694256"/>
                  <a:pt x="3359552" y="1167760"/>
                  <a:pt x="3770830" y="435159"/>
                </a:cubicBezTo>
                <a:lnTo>
                  <a:pt x="3553251" y="435159"/>
                </a:lnTo>
                <a:lnTo>
                  <a:pt x="4108587" y="0"/>
                </a:lnTo>
                <a:close/>
              </a:path>
              <a:path w="4423569" h="1755746" fill="darkenLess" stroke="0" extrusionOk="0">
                <a:moveTo>
                  <a:pt x="106416" y="1740636"/>
                </a:moveTo>
                <a:cubicBezTo>
                  <a:pt x="6317" y="1742035"/>
                  <a:pt x="92316" y="1726559"/>
                  <a:pt x="90772" y="1724604"/>
                </a:cubicBezTo>
                <a:cubicBezTo>
                  <a:pt x="89228" y="1722649"/>
                  <a:pt x="104841" y="1721113"/>
                  <a:pt x="97151" y="1728904"/>
                </a:cubicBezTo>
                <a:lnTo>
                  <a:pt x="113846" y="1724935"/>
                </a:lnTo>
                <a:cubicBezTo>
                  <a:pt x="373945" y="1747071"/>
                  <a:pt x="0" y="1745454"/>
                  <a:pt x="85616" y="1714212"/>
                </a:cubicBezTo>
                <a:lnTo>
                  <a:pt x="98252" y="1737200"/>
                </a:lnTo>
                <a:lnTo>
                  <a:pt x="80416" y="1728118"/>
                </a:lnTo>
                <a:cubicBezTo>
                  <a:pt x="69045" y="1730721"/>
                  <a:pt x="96471" y="1729247"/>
                  <a:pt x="96359" y="1731634"/>
                </a:cubicBezTo>
                <a:cubicBezTo>
                  <a:pt x="90950" y="1732896"/>
                  <a:pt x="93541" y="1722803"/>
                  <a:pt x="90771" y="1724604"/>
                </a:cubicBezTo>
                <a:cubicBezTo>
                  <a:pt x="82059" y="1726272"/>
                  <a:pt x="88013" y="1733888"/>
                  <a:pt x="86175" y="1736861"/>
                </a:cubicBezTo>
                <a:cubicBezTo>
                  <a:pt x="84337" y="1739834"/>
                  <a:pt x="29721" y="1742054"/>
                  <a:pt x="79742" y="1742443"/>
                </a:cubicBezTo>
                <a:lnTo>
                  <a:pt x="386300" y="1739193"/>
                </a:lnTo>
                <a:cubicBezTo>
                  <a:pt x="463272" y="1738893"/>
                  <a:pt x="587680" y="1745131"/>
                  <a:pt x="541573" y="1740640"/>
                </a:cubicBezTo>
                <a:lnTo>
                  <a:pt x="106416" y="1740636"/>
                </a:lnTo>
                <a:close/>
              </a:path>
              <a:path w="4423569" h="1755746" fill="none" extrusionOk="0">
                <a:moveTo>
                  <a:pt x="323994" y="1737757"/>
                </a:moveTo>
                <a:cubicBezTo>
                  <a:pt x="1966376" y="1694258"/>
                  <a:pt x="3359551" y="1167762"/>
                  <a:pt x="3770829" y="435161"/>
                </a:cubicBezTo>
                <a:lnTo>
                  <a:pt x="3553251" y="435159"/>
                </a:lnTo>
                <a:lnTo>
                  <a:pt x="4108587" y="0"/>
                </a:lnTo>
                <a:lnTo>
                  <a:pt x="4423569" y="435159"/>
                </a:lnTo>
                <a:lnTo>
                  <a:pt x="4205989" y="435159"/>
                </a:lnTo>
                <a:cubicBezTo>
                  <a:pt x="3774545" y="1203681"/>
                  <a:pt x="2267340" y="1740634"/>
                  <a:pt x="541575" y="1740634"/>
                </a:cubicBezTo>
                <a:lnTo>
                  <a:pt x="106416" y="1740636"/>
                </a:lnTo>
                <a:cubicBezTo>
                  <a:pt x="5145" y="1742967"/>
                  <a:pt x="90165" y="1740508"/>
                  <a:pt x="85815" y="1740016"/>
                </a:cubicBezTo>
                <a:cubicBezTo>
                  <a:pt x="81465" y="1739524"/>
                  <a:pt x="79552" y="1739727"/>
                  <a:pt x="80318" y="1737684"/>
                </a:cubicBezTo>
                <a:cubicBezTo>
                  <a:pt x="81084" y="1735641"/>
                  <a:pt x="87846" y="1727169"/>
                  <a:pt x="90411" y="1727758"/>
                </a:cubicBezTo>
                <a:cubicBezTo>
                  <a:pt x="92976" y="1728347"/>
                  <a:pt x="67786" y="1738562"/>
                  <a:pt x="95711" y="1741220"/>
                </a:cubicBezTo>
                <a:cubicBezTo>
                  <a:pt x="74967" y="1754047"/>
                  <a:pt x="83048" y="1738472"/>
                  <a:pt x="83021" y="1736501"/>
                </a:cubicBezTo>
                <a:cubicBezTo>
                  <a:pt x="82994" y="1734530"/>
                  <a:pt x="71270" y="1743415"/>
                  <a:pt x="95551" y="1729396"/>
                </a:cubicBezTo>
                <a:lnTo>
                  <a:pt x="101542" y="1730532"/>
                </a:lnTo>
                <a:cubicBezTo>
                  <a:pt x="95368" y="1730184"/>
                  <a:pt x="95709" y="1751529"/>
                  <a:pt x="93836" y="1753715"/>
                </a:cubicBezTo>
                <a:cubicBezTo>
                  <a:pt x="85837" y="1755746"/>
                  <a:pt x="86613" y="1730533"/>
                  <a:pt x="86535" y="1733707"/>
                </a:cubicBezTo>
                <a:cubicBezTo>
                  <a:pt x="79926" y="1735615"/>
                  <a:pt x="89422" y="1729256"/>
                  <a:pt x="90050" y="1730913"/>
                </a:cubicBezTo>
                <a:cubicBezTo>
                  <a:pt x="84612" y="1731889"/>
                  <a:pt x="98510" y="1738283"/>
                  <a:pt x="98793" y="1738303"/>
                </a:cubicBezTo>
                <a:cubicBezTo>
                  <a:pt x="99076" y="1738323"/>
                  <a:pt x="52361" y="1730793"/>
                  <a:pt x="91747" y="1731032"/>
                </a:cubicBezTo>
                <a:lnTo>
                  <a:pt x="335107" y="1739737"/>
                </a:lnTo>
                <a:cubicBezTo>
                  <a:pt x="410318" y="1739235"/>
                  <a:pt x="506561" y="1745747"/>
                  <a:pt x="541573" y="1740640"/>
                </a:cubicBezTo>
              </a:path>
            </a:pathLst>
          </a:custGeom>
          <a:gradFill>
            <a:gsLst>
              <a:gs pos="5000">
                <a:schemeClr val="bg1">
                  <a:lumMod val="85000"/>
                </a:schemeClr>
              </a:gs>
              <a:gs pos="47000">
                <a:schemeClr val="accent2">
                  <a:lumMod val="20000"/>
                  <a:lumOff val="80000"/>
                </a:schemeClr>
              </a:gs>
              <a:gs pos="95000">
                <a:schemeClr val="accent2">
                  <a:lumMod val="60000"/>
                  <a:lumOff val="40000"/>
                </a:schemeClr>
              </a:gs>
            </a:gsLst>
            <a:lin ang="0" scaled="1"/>
          </a:gradFill>
          <a:ln w="15875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296" tIns="45652" rIns="91296" bIns="45652" anchor="ctr"/>
          <a:lstStyle/>
          <a:p>
            <a:pPr algn="ctr" defTabSz="912903" fontAlgn="base">
              <a:spcBef>
                <a:spcPct val="0"/>
              </a:spcBef>
              <a:spcAft>
                <a:spcPct val="0"/>
              </a:spcAft>
            </a:pPr>
            <a:endParaRPr lang="ru-RU" sz="1500" kern="0" dirty="0">
              <a:solidFill>
                <a:srgbClr val="FF0000"/>
              </a:solidFill>
              <a:latin typeface="Arial" pitchFamily="34" charset="0"/>
              <a:cs typeface="Arial" charset="0"/>
            </a:endParaRPr>
          </a:p>
        </p:txBody>
      </p:sp>
      <p:pic>
        <p:nvPicPr>
          <p:cNvPr id="7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3138" y="6219192"/>
            <a:ext cx="1077556" cy="40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65731" y="5623817"/>
            <a:ext cx="1077556" cy="40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" name="Picture 4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31109" y="5028440"/>
            <a:ext cx="1080000" cy="40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" name="Picture 5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10685" y="4433063"/>
            <a:ext cx="1104000" cy="40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" name="Овал 81"/>
          <p:cNvSpPr/>
          <p:nvPr/>
        </p:nvSpPr>
        <p:spPr>
          <a:xfrm>
            <a:off x="10623421" y="5822773"/>
            <a:ext cx="96000" cy="8897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2448"/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3" name="Овал 82"/>
          <p:cNvSpPr/>
          <p:nvPr/>
        </p:nvSpPr>
        <p:spPr>
          <a:xfrm>
            <a:off x="11125715" y="5230919"/>
            <a:ext cx="144000" cy="13346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2448"/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4" name="Овал 83"/>
          <p:cNvSpPr/>
          <p:nvPr/>
        </p:nvSpPr>
        <p:spPr>
          <a:xfrm>
            <a:off x="11416305" y="4578874"/>
            <a:ext cx="192000" cy="17795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2448"/>
            <a:endParaRPr lang="ru-RU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flipH="1">
            <a:off x="248303" y="4346593"/>
            <a:ext cx="3024000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Прямоугольник 87"/>
          <p:cNvSpPr/>
          <p:nvPr/>
        </p:nvSpPr>
        <p:spPr>
          <a:xfrm>
            <a:off x="98506" y="3459769"/>
            <a:ext cx="7084615" cy="331893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25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799998" lon="0" rev="0"/>
            </a:camera>
            <a:lightRig rig="threePt" dir="t"/>
          </a:scene3d>
          <a:sp3d>
            <a:bevelT/>
          </a:sp3d>
        </p:spPr>
        <p:txBody>
          <a:bodyPr lIns="91341" tIns="45675" rIns="91341" bIns="45675" rtlCol="0" anchor="ctr"/>
          <a:lstStyle/>
          <a:p>
            <a:pPr algn="ctr" defTabSz="532651">
              <a:lnSpc>
                <a:spcPct val="90000"/>
              </a:lnSpc>
              <a:spcBef>
                <a:spcPct val="0"/>
              </a:spcBef>
            </a:pPr>
            <a:r>
              <a:rPr lang="ru-RU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Arial" pitchFamily="34" charset="0"/>
              </a:rPr>
              <a:t>ФИНАНСОВОЕ  ОБЕСПЕЧЕНИЕ</a:t>
            </a:r>
          </a:p>
        </p:txBody>
      </p:sp>
      <p:sp>
        <p:nvSpPr>
          <p:cNvPr id="89" name="Прямоугольник 88"/>
          <p:cNvSpPr/>
          <p:nvPr/>
        </p:nvSpPr>
        <p:spPr>
          <a:xfrm>
            <a:off x="7346411" y="3459769"/>
            <a:ext cx="4705893" cy="331893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25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799998" lon="0" rev="0"/>
            </a:camera>
            <a:lightRig rig="threePt" dir="t"/>
          </a:scene3d>
          <a:sp3d>
            <a:bevelT/>
          </a:sp3d>
        </p:spPr>
        <p:txBody>
          <a:bodyPr lIns="91341" tIns="45675" rIns="91341" bIns="45675" rtlCol="0" anchor="ctr"/>
          <a:lstStyle/>
          <a:p>
            <a:pPr algn="ctr" defTabSz="532651">
              <a:lnSpc>
                <a:spcPct val="90000"/>
              </a:lnSpc>
              <a:spcBef>
                <a:spcPct val="0"/>
              </a:spcBef>
            </a:pPr>
            <a:r>
              <a:rPr lang="ru-RU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Arial" pitchFamily="34" charset="0"/>
              </a:rPr>
              <a:t>ПРИСВОЕНИЕ ВОИНСКИХ ЗВАНИЙ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7522564" y="6562684"/>
            <a:ext cx="825867" cy="279197"/>
          </a:xfrm>
          <a:prstGeom prst="rect">
            <a:avLst/>
          </a:prstGeom>
        </p:spPr>
        <p:txBody>
          <a:bodyPr wrap="none" lIns="91341" tIns="45675" rIns="91341" bIns="45675">
            <a:spAutoFit/>
          </a:bodyPr>
          <a:lstStyle/>
          <a:p>
            <a:pPr defTabSz="912131">
              <a:lnSpc>
                <a:spcPct val="85000"/>
              </a:lnSpc>
            </a:pPr>
            <a:r>
              <a:rPr lang="ru-RU" sz="14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рядовой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8747624" y="5980997"/>
            <a:ext cx="931207" cy="279197"/>
          </a:xfrm>
          <a:prstGeom prst="rect">
            <a:avLst/>
          </a:prstGeom>
        </p:spPr>
        <p:txBody>
          <a:bodyPr wrap="none" lIns="91341" tIns="45675" rIns="91341" bIns="45675">
            <a:spAutoFit/>
          </a:bodyPr>
          <a:lstStyle/>
          <a:p>
            <a:pPr defTabSz="912131">
              <a:lnSpc>
                <a:spcPct val="85000"/>
              </a:lnSpc>
            </a:pPr>
            <a:r>
              <a:rPr lang="ru-RU" sz="14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сержанты</a:t>
            </a:r>
          </a:p>
        </p:txBody>
      </p:sp>
      <p:sp>
        <p:nvSpPr>
          <p:cNvPr id="85" name="Прямоугольник 84"/>
          <p:cNvSpPr/>
          <p:nvPr/>
        </p:nvSpPr>
        <p:spPr>
          <a:xfrm>
            <a:off x="9519292" y="5382622"/>
            <a:ext cx="1112118" cy="279197"/>
          </a:xfrm>
          <a:prstGeom prst="rect">
            <a:avLst/>
          </a:prstGeom>
        </p:spPr>
        <p:txBody>
          <a:bodyPr wrap="none" lIns="91341" tIns="45675" rIns="91341" bIns="45675">
            <a:spAutoFit/>
          </a:bodyPr>
          <a:lstStyle/>
          <a:p>
            <a:pPr defTabSz="912131">
              <a:lnSpc>
                <a:spcPct val="85000"/>
              </a:lnSpc>
            </a:pPr>
            <a:r>
              <a:rPr lang="ru-RU" sz="14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прапорщики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10004519" y="4786084"/>
            <a:ext cx="902583" cy="279197"/>
          </a:xfrm>
          <a:prstGeom prst="rect">
            <a:avLst/>
          </a:prstGeom>
        </p:spPr>
        <p:txBody>
          <a:bodyPr wrap="none" lIns="91341" tIns="45675" rIns="91341" bIns="45675">
            <a:spAutoFit/>
          </a:bodyPr>
          <a:lstStyle/>
          <a:p>
            <a:pPr defTabSz="912131">
              <a:lnSpc>
                <a:spcPct val="85000"/>
              </a:lnSpc>
            </a:pPr>
            <a:r>
              <a:rPr lang="ru-RU" sz="14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офицеры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180042" y="5678174"/>
            <a:ext cx="2752884" cy="1026644"/>
          </a:xfrm>
          <a:prstGeom prst="rect">
            <a:avLst/>
          </a:prstGeom>
        </p:spPr>
        <p:txBody>
          <a:bodyPr wrap="none" lIns="91341" tIns="45675" rIns="91341" bIns="45675">
            <a:spAutoFit/>
          </a:bodyPr>
          <a:lstStyle/>
          <a:p>
            <a:pPr defTabSz="912131">
              <a:lnSpc>
                <a:spcPct val="85000"/>
              </a:lnSpc>
            </a:pPr>
            <a:r>
              <a:rPr lang="ru-RU" sz="14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Единоразовая выплата </a:t>
            </a:r>
          </a:p>
          <a:p>
            <a:pPr defTabSz="912131">
              <a:lnSpc>
                <a:spcPct val="85000"/>
              </a:lnSpc>
            </a:pPr>
            <a:r>
              <a:rPr lang="ru-RU" sz="14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за подписание нового  контракта</a:t>
            </a:r>
            <a:r>
              <a:rPr lang="en-US" sz="14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:</a:t>
            </a:r>
            <a:r>
              <a:rPr lang="ru-RU" sz="14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</a:t>
            </a:r>
          </a:p>
          <a:p>
            <a:pPr defTabSz="912131">
              <a:lnSpc>
                <a:spcPct val="85000"/>
              </a:lnSpc>
            </a:pPr>
            <a:r>
              <a:rPr lang="ru-RU" sz="1400" b="1" i="1" kern="0" spc="-27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на 5 лет – 1,5 месячный оклад</a:t>
            </a:r>
          </a:p>
          <a:p>
            <a:pPr defTabSz="912131">
              <a:lnSpc>
                <a:spcPct val="85000"/>
              </a:lnSpc>
            </a:pPr>
            <a:r>
              <a:rPr lang="ru-RU" sz="14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на 3 года – месячный </a:t>
            </a:r>
          </a:p>
          <a:p>
            <a:pPr defTabSz="912131">
              <a:lnSpc>
                <a:spcPct val="85000"/>
              </a:lnSpc>
            </a:pPr>
            <a:r>
              <a:rPr lang="ru-RU" sz="14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                    оклад </a:t>
            </a:r>
          </a:p>
        </p:txBody>
      </p:sp>
      <p:sp>
        <p:nvSpPr>
          <p:cNvPr id="79" name="Номер слайда 1"/>
          <p:cNvSpPr txBox="1">
            <a:spLocks/>
          </p:cNvSpPr>
          <p:nvPr/>
        </p:nvSpPr>
        <p:spPr>
          <a:xfrm>
            <a:off x="11559287" y="37736"/>
            <a:ext cx="632228" cy="420426"/>
          </a:xfrm>
          <a:prstGeom prst="ellipse">
            <a:avLst/>
          </a:prstGeom>
          <a:noFill/>
          <a:ln w="6350" cap="rnd" cmpd="dbl">
            <a:noFill/>
            <a:rou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2800" b="1" cap="all">
                <a:ln w="0"/>
                <a:gradFill flip="none">
                  <a:gsLst>
                    <a:gs pos="0">
                      <a:srgbClr val="629DD1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629DD1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629DD1">
                        <a:shade val="65000"/>
                        <a:satMod val="130000"/>
                      </a:srgbClr>
                    </a:gs>
                    <a:gs pos="92000">
                      <a:srgbClr val="629DD1">
                        <a:shade val="50000"/>
                        <a:satMod val="120000"/>
                      </a:srgbClr>
                    </a:gs>
                    <a:gs pos="100000">
                      <a:srgbClr val="629DD1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defRPr>
            </a:lvl1pPr>
          </a:lstStyle>
          <a:p>
            <a:pPr algn="ctr" defTabSz="818266">
              <a:lnSpc>
                <a:spcPct val="80000"/>
              </a:lnSpc>
              <a:defRPr/>
            </a:pPr>
            <a:r>
              <a:rPr lang="en-US" sz="2400" kern="0" cap="none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latin typeface="Arial Narrow" panose="020B0606020202030204" pitchFamily="34" charset="0"/>
                <a:cs typeface="Arial" pitchFamily="34" charset="0"/>
              </a:rPr>
              <a:t>6</a:t>
            </a:r>
            <a:endParaRPr lang="ru-RU" sz="2400" kern="0" cap="none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180138" y="1221372"/>
            <a:ext cx="3779640" cy="312174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algn="ctr" defTabSz="1073024">
              <a:lnSpc>
                <a:spcPct val="80000"/>
              </a:lnSpc>
              <a:defRPr/>
            </a:pPr>
            <a:r>
              <a:rPr lang="ru-RU" sz="18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офицеру</a:t>
            </a:r>
            <a:r>
              <a:rPr lang="ru-RU" sz="1800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– </a:t>
            </a:r>
            <a:r>
              <a:rPr lang="ru-RU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5 244 –</a:t>
            </a:r>
            <a:r>
              <a:rPr lang="en-US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 </a:t>
            </a:r>
            <a:r>
              <a:rPr lang="ru-RU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6 792 руб. </a:t>
            </a:r>
            <a:endParaRPr lang="ru-RU" sz="1800" i="1" kern="0" dirty="0">
              <a:solidFill>
                <a:srgbClr val="ED7D31">
                  <a:lumMod val="50000"/>
                </a:srgbClr>
              </a:solidFill>
              <a:latin typeface="Arial Narrow" pitchFamily="34" charset="0"/>
              <a:cs typeface="Levenim MT" pitchFamily="2" charset="-79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60515" y="1208636"/>
            <a:ext cx="3966239" cy="313932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algn="ctr" defTabSz="1073024">
              <a:lnSpc>
                <a:spcPct val="80000"/>
              </a:lnSpc>
              <a:defRPr/>
            </a:pPr>
            <a:r>
              <a:rPr lang="ru-RU" sz="18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сержанту</a:t>
            </a:r>
            <a:r>
              <a:rPr lang="ru-RU" sz="1800" b="1" kern="0" dirty="0">
                <a:solidFill>
                  <a:srgbClr val="1F497D">
                    <a:lumMod val="60000"/>
                    <a:lumOff val="40000"/>
                  </a:srgbClr>
                </a:solidFill>
                <a:latin typeface="Arial"/>
                <a:cs typeface="Levenim MT" pitchFamily="2" charset="-79"/>
              </a:rPr>
              <a:t> </a:t>
            </a:r>
            <a:r>
              <a:rPr lang="ru-RU" sz="1800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– </a:t>
            </a:r>
            <a:r>
              <a:rPr lang="ru-RU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3 353 </a:t>
            </a:r>
            <a:r>
              <a:rPr lang="en-US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– </a:t>
            </a:r>
            <a:r>
              <a:rPr lang="ru-RU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4 127 руб. 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7936476" y="1193700"/>
            <a:ext cx="3739344" cy="313932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algn="ctr" defTabSz="1073024">
              <a:lnSpc>
                <a:spcPct val="80000"/>
              </a:lnSpc>
            </a:pPr>
            <a:r>
              <a:rPr lang="ru-RU" sz="18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солдату </a:t>
            </a:r>
            <a:r>
              <a:rPr lang="ru-RU" sz="1800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– </a:t>
            </a:r>
            <a:r>
              <a:rPr lang="ru-RU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2 580 </a:t>
            </a:r>
            <a:r>
              <a:rPr lang="en-US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– </a:t>
            </a:r>
            <a:r>
              <a:rPr lang="ru-RU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3 525 руб. </a:t>
            </a:r>
            <a:endParaRPr lang="ru-RU" sz="2100" i="1" kern="0" dirty="0">
              <a:solidFill>
                <a:srgbClr val="ED7D31">
                  <a:lumMod val="50000"/>
                </a:srgbClr>
              </a:solidFill>
              <a:latin typeface="Arial Narrow" pitchFamily="34" charset="0"/>
              <a:cs typeface="Levenim MT" pitchFamily="2" charset="-79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674967" y="1555727"/>
            <a:ext cx="11349938" cy="52154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1000">
                <a:schemeClr val="bg1">
                  <a:lumMod val="85000"/>
                </a:schemeClr>
              </a:gs>
              <a:gs pos="73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/>
            <a:r>
              <a:rPr lang="ru-RU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ВЫПЛАЧИВАЕТСЯ ЕЖЕМЕСЯЧНАЯ </a:t>
            </a:r>
            <a:r>
              <a:rPr lang="ru-RU" b="1" kern="0" dirty="0">
                <a:ln w="3175">
                  <a:noFill/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ДЕНЕЖНАЯ ВЫПЛАТА </a:t>
            </a:r>
          </a:p>
          <a:p>
            <a:pPr algn="ctr" defTabSz="1217855"/>
            <a:r>
              <a:rPr lang="ru-RU" sz="1400" b="1" kern="0" dirty="0">
                <a:ln w="3175">
                  <a:noFill/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(в период проведения </a:t>
            </a:r>
            <a:r>
              <a:rPr lang="ru-RU" sz="1400" b="1" kern="0" dirty="0" smtClean="0">
                <a:ln w="3175">
                  <a:noFill/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военных (специальных) </a:t>
            </a:r>
            <a:r>
              <a:rPr lang="ru-RU" sz="1400" b="1" kern="0" dirty="0">
                <a:ln w="3175">
                  <a:noFill/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сборов)</a:t>
            </a:r>
          </a:p>
        </p:txBody>
      </p:sp>
      <p:pic>
        <p:nvPicPr>
          <p:cNvPr id="93" name="Picture 2" descr="C:\Users\1\Desktop\Наработки\син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233" y="1550936"/>
            <a:ext cx="985415" cy="5478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Овал 93"/>
          <p:cNvSpPr/>
          <p:nvPr/>
        </p:nvSpPr>
        <p:spPr>
          <a:xfrm>
            <a:off x="122320" y="1611787"/>
            <a:ext cx="376099" cy="384004"/>
          </a:xfrm>
          <a:prstGeom prst="ellipse">
            <a:avLst/>
          </a:prstGeom>
          <a:solidFill>
            <a:schemeClr val="accent2">
              <a:lumMod val="75000"/>
              <a:alpha val="8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91341" tIns="45675" rIns="91341" bIns="45675" rtlCol="0" anchor="ctr"/>
          <a:lstStyle/>
          <a:p>
            <a:pPr algn="ctr" defTabSz="1217855">
              <a:defRPr/>
            </a:pPr>
            <a:endParaRPr lang="ru-RU" sz="2400" kern="0">
              <a:solidFill>
                <a:prstClr val="white"/>
              </a:solidFill>
              <a:latin typeface="Palatino Linotype"/>
            </a:endParaRPr>
          </a:p>
        </p:txBody>
      </p:sp>
      <p:grpSp>
        <p:nvGrpSpPr>
          <p:cNvPr id="95" name="Группа 94"/>
          <p:cNvGrpSpPr/>
          <p:nvPr/>
        </p:nvGrpSpPr>
        <p:grpSpPr>
          <a:xfrm>
            <a:off x="188400" y="1646352"/>
            <a:ext cx="191388" cy="310024"/>
            <a:chOff x="599224" y="796608"/>
            <a:chExt cx="75928" cy="188449"/>
          </a:xfrm>
          <a:effectLst>
            <a:outerShdw blurRad="25400" dist="38100" dir="1800000" algn="tl" rotWithShape="0">
              <a:prstClr val="black">
                <a:alpha val="40000"/>
              </a:prstClr>
            </a:outerShdw>
          </a:effectLst>
        </p:grpSpPr>
        <p:sp>
          <p:nvSpPr>
            <p:cNvPr id="96" name="Скругленный прямоугольник 1"/>
            <p:cNvSpPr/>
            <p:nvPr/>
          </p:nvSpPr>
          <p:spPr>
            <a:xfrm rot="18868575">
              <a:off x="567375" y="877281"/>
              <a:ext cx="188449" cy="27104"/>
            </a:xfrm>
            <a:custGeom>
              <a:avLst/>
              <a:gdLst>
                <a:gd name="connsiteX0" fmla="*/ 0 w 1619357"/>
                <a:gd name="connsiteY0" fmla="*/ 33065 h 198388"/>
                <a:gd name="connsiteX1" fmla="*/ 33065 w 1619357"/>
                <a:gd name="connsiteY1" fmla="*/ 0 h 198388"/>
                <a:gd name="connsiteX2" fmla="*/ 1586292 w 1619357"/>
                <a:gd name="connsiteY2" fmla="*/ 0 h 198388"/>
                <a:gd name="connsiteX3" fmla="*/ 1619357 w 1619357"/>
                <a:gd name="connsiteY3" fmla="*/ 33065 h 198388"/>
                <a:gd name="connsiteX4" fmla="*/ 1619357 w 1619357"/>
                <a:gd name="connsiteY4" fmla="*/ 165323 h 198388"/>
                <a:gd name="connsiteX5" fmla="*/ 1586292 w 1619357"/>
                <a:gd name="connsiteY5" fmla="*/ 198388 h 198388"/>
                <a:gd name="connsiteX6" fmla="*/ 33065 w 1619357"/>
                <a:gd name="connsiteY6" fmla="*/ 198388 h 198388"/>
                <a:gd name="connsiteX7" fmla="*/ 0 w 1619357"/>
                <a:gd name="connsiteY7" fmla="*/ 165323 h 198388"/>
                <a:gd name="connsiteX8" fmla="*/ 0 w 1619357"/>
                <a:gd name="connsiteY8" fmla="*/ 33065 h 198388"/>
                <a:gd name="connsiteX0" fmla="*/ 0 w 1619357"/>
                <a:gd name="connsiteY0" fmla="*/ 33065 h 198388"/>
                <a:gd name="connsiteX1" fmla="*/ 33065 w 1619357"/>
                <a:gd name="connsiteY1" fmla="*/ 0 h 198388"/>
                <a:gd name="connsiteX2" fmla="*/ 1586292 w 1619357"/>
                <a:gd name="connsiteY2" fmla="*/ 0 h 198388"/>
                <a:gd name="connsiteX3" fmla="*/ 1619357 w 1619357"/>
                <a:gd name="connsiteY3" fmla="*/ 33065 h 198388"/>
                <a:gd name="connsiteX4" fmla="*/ 1503393 w 1619357"/>
                <a:gd name="connsiteY4" fmla="*/ 177735 h 198388"/>
                <a:gd name="connsiteX5" fmla="*/ 1586292 w 1619357"/>
                <a:gd name="connsiteY5" fmla="*/ 198388 h 198388"/>
                <a:gd name="connsiteX6" fmla="*/ 33065 w 1619357"/>
                <a:gd name="connsiteY6" fmla="*/ 198388 h 198388"/>
                <a:gd name="connsiteX7" fmla="*/ 0 w 1619357"/>
                <a:gd name="connsiteY7" fmla="*/ 165323 h 198388"/>
                <a:gd name="connsiteX8" fmla="*/ 0 w 1619357"/>
                <a:gd name="connsiteY8" fmla="*/ 33065 h 198388"/>
                <a:gd name="connsiteX0" fmla="*/ 0 w 1619357"/>
                <a:gd name="connsiteY0" fmla="*/ 33065 h 202569"/>
                <a:gd name="connsiteX1" fmla="*/ 33065 w 1619357"/>
                <a:gd name="connsiteY1" fmla="*/ 0 h 202569"/>
                <a:gd name="connsiteX2" fmla="*/ 1586292 w 1619357"/>
                <a:gd name="connsiteY2" fmla="*/ 0 h 202569"/>
                <a:gd name="connsiteX3" fmla="*/ 1619357 w 1619357"/>
                <a:gd name="connsiteY3" fmla="*/ 33065 h 202569"/>
                <a:gd name="connsiteX4" fmla="*/ 1503393 w 1619357"/>
                <a:gd name="connsiteY4" fmla="*/ 177735 h 202569"/>
                <a:gd name="connsiteX5" fmla="*/ 1454238 w 1619357"/>
                <a:gd name="connsiteY5" fmla="*/ 202569 h 202569"/>
                <a:gd name="connsiteX6" fmla="*/ 33065 w 1619357"/>
                <a:gd name="connsiteY6" fmla="*/ 198388 h 202569"/>
                <a:gd name="connsiteX7" fmla="*/ 0 w 1619357"/>
                <a:gd name="connsiteY7" fmla="*/ 165323 h 202569"/>
                <a:gd name="connsiteX8" fmla="*/ 0 w 1619357"/>
                <a:gd name="connsiteY8" fmla="*/ 33065 h 202569"/>
                <a:gd name="connsiteX0" fmla="*/ 0 w 1619357"/>
                <a:gd name="connsiteY0" fmla="*/ 33065 h 202569"/>
                <a:gd name="connsiteX1" fmla="*/ 33065 w 1619357"/>
                <a:gd name="connsiteY1" fmla="*/ 0 h 202569"/>
                <a:gd name="connsiteX2" fmla="*/ 1586292 w 1619357"/>
                <a:gd name="connsiteY2" fmla="*/ 0 h 202569"/>
                <a:gd name="connsiteX3" fmla="*/ 1619357 w 1619357"/>
                <a:gd name="connsiteY3" fmla="*/ 33065 h 202569"/>
                <a:gd name="connsiteX4" fmla="*/ 1497981 w 1619357"/>
                <a:gd name="connsiteY4" fmla="*/ 180379 h 202569"/>
                <a:gd name="connsiteX5" fmla="*/ 1454238 w 1619357"/>
                <a:gd name="connsiteY5" fmla="*/ 202569 h 202569"/>
                <a:gd name="connsiteX6" fmla="*/ 33065 w 1619357"/>
                <a:gd name="connsiteY6" fmla="*/ 198388 h 202569"/>
                <a:gd name="connsiteX7" fmla="*/ 0 w 1619357"/>
                <a:gd name="connsiteY7" fmla="*/ 165323 h 202569"/>
                <a:gd name="connsiteX8" fmla="*/ 0 w 1619357"/>
                <a:gd name="connsiteY8" fmla="*/ 33065 h 202569"/>
                <a:gd name="connsiteX0" fmla="*/ 0 w 1666760"/>
                <a:gd name="connsiteY0" fmla="*/ 37583 h 207087"/>
                <a:gd name="connsiteX1" fmla="*/ 33065 w 1666760"/>
                <a:gd name="connsiteY1" fmla="*/ 4518 h 207087"/>
                <a:gd name="connsiteX2" fmla="*/ 1586292 w 1666760"/>
                <a:gd name="connsiteY2" fmla="*/ 4518 h 207087"/>
                <a:gd name="connsiteX3" fmla="*/ 1666760 w 1666760"/>
                <a:gd name="connsiteY3" fmla="*/ 9727 h 207087"/>
                <a:gd name="connsiteX4" fmla="*/ 1497981 w 1666760"/>
                <a:gd name="connsiteY4" fmla="*/ 184897 h 207087"/>
                <a:gd name="connsiteX5" fmla="*/ 1454238 w 1666760"/>
                <a:gd name="connsiteY5" fmla="*/ 207087 h 207087"/>
                <a:gd name="connsiteX6" fmla="*/ 33065 w 1666760"/>
                <a:gd name="connsiteY6" fmla="*/ 202906 h 207087"/>
                <a:gd name="connsiteX7" fmla="*/ 0 w 1666760"/>
                <a:gd name="connsiteY7" fmla="*/ 169841 h 207087"/>
                <a:gd name="connsiteX8" fmla="*/ 0 w 1666760"/>
                <a:gd name="connsiteY8" fmla="*/ 37583 h 207087"/>
                <a:gd name="connsiteX0" fmla="*/ 0 w 1662633"/>
                <a:gd name="connsiteY0" fmla="*/ 33365 h 202869"/>
                <a:gd name="connsiteX1" fmla="*/ 33065 w 1662633"/>
                <a:gd name="connsiteY1" fmla="*/ 300 h 202869"/>
                <a:gd name="connsiteX2" fmla="*/ 1586292 w 1662633"/>
                <a:gd name="connsiteY2" fmla="*/ 300 h 202869"/>
                <a:gd name="connsiteX3" fmla="*/ 1662633 w 1662633"/>
                <a:gd name="connsiteY3" fmla="*/ 14902 h 202869"/>
                <a:gd name="connsiteX4" fmla="*/ 1497981 w 1662633"/>
                <a:gd name="connsiteY4" fmla="*/ 180679 h 202869"/>
                <a:gd name="connsiteX5" fmla="*/ 1454238 w 1662633"/>
                <a:gd name="connsiteY5" fmla="*/ 202869 h 202869"/>
                <a:gd name="connsiteX6" fmla="*/ 33065 w 1662633"/>
                <a:gd name="connsiteY6" fmla="*/ 198688 h 202869"/>
                <a:gd name="connsiteX7" fmla="*/ 0 w 1662633"/>
                <a:gd name="connsiteY7" fmla="*/ 165623 h 202869"/>
                <a:gd name="connsiteX8" fmla="*/ 0 w 1662633"/>
                <a:gd name="connsiteY8" fmla="*/ 33365 h 202869"/>
                <a:gd name="connsiteX0" fmla="*/ 0 w 1662633"/>
                <a:gd name="connsiteY0" fmla="*/ 33365 h 202869"/>
                <a:gd name="connsiteX1" fmla="*/ 33065 w 1662633"/>
                <a:gd name="connsiteY1" fmla="*/ 300 h 202869"/>
                <a:gd name="connsiteX2" fmla="*/ 1586292 w 1662633"/>
                <a:gd name="connsiteY2" fmla="*/ 300 h 202869"/>
                <a:gd name="connsiteX3" fmla="*/ 1662633 w 1662633"/>
                <a:gd name="connsiteY3" fmla="*/ 14902 h 202869"/>
                <a:gd name="connsiteX4" fmla="*/ 1535918 w 1662633"/>
                <a:gd name="connsiteY4" fmla="*/ 156778 h 202869"/>
                <a:gd name="connsiteX5" fmla="*/ 1454238 w 1662633"/>
                <a:gd name="connsiteY5" fmla="*/ 202869 h 202869"/>
                <a:gd name="connsiteX6" fmla="*/ 33065 w 1662633"/>
                <a:gd name="connsiteY6" fmla="*/ 198688 h 202869"/>
                <a:gd name="connsiteX7" fmla="*/ 0 w 1662633"/>
                <a:gd name="connsiteY7" fmla="*/ 165623 h 202869"/>
                <a:gd name="connsiteX8" fmla="*/ 0 w 1662633"/>
                <a:gd name="connsiteY8" fmla="*/ 33365 h 202869"/>
                <a:gd name="connsiteX0" fmla="*/ 0 w 1662633"/>
                <a:gd name="connsiteY0" fmla="*/ 33365 h 202869"/>
                <a:gd name="connsiteX1" fmla="*/ 33065 w 1662633"/>
                <a:gd name="connsiteY1" fmla="*/ 300 h 202869"/>
                <a:gd name="connsiteX2" fmla="*/ 1586292 w 1662633"/>
                <a:gd name="connsiteY2" fmla="*/ 300 h 202869"/>
                <a:gd name="connsiteX3" fmla="*/ 1662633 w 1662633"/>
                <a:gd name="connsiteY3" fmla="*/ 14902 h 202869"/>
                <a:gd name="connsiteX4" fmla="*/ 1535918 w 1662633"/>
                <a:gd name="connsiteY4" fmla="*/ 156778 h 202869"/>
                <a:gd name="connsiteX5" fmla="*/ 1454238 w 1662633"/>
                <a:gd name="connsiteY5" fmla="*/ 202869 h 202869"/>
                <a:gd name="connsiteX6" fmla="*/ 33065 w 1662633"/>
                <a:gd name="connsiteY6" fmla="*/ 198688 h 202869"/>
                <a:gd name="connsiteX7" fmla="*/ 0 w 1662633"/>
                <a:gd name="connsiteY7" fmla="*/ 165623 h 202869"/>
                <a:gd name="connsiteX8" fmla="*/ 0 w 1662633"/>
                <a:gd name="connsiteY8" fmla="*/ 33365 h 202869"/>
                <a:gd name="connsiteX0" fmla="*/ 0 w 1662633"/>
                <a:gd name="connsiteY0" fmla="*/ 33365 h 202869"/>
                <a:gd name="connsiteX1" fmla="*/ 33065 w 1662633"/>
                <a:gd name="connsiteY1" fmla="*/ 300 h 202869"/>
                <a:gd name="connsiteX2" fmla="*/ 1586292 w 1662633"/>
                <a:gd name="connsiteY2" fmla="*/ 300 h 202869"/>
                <a:gd name="connsiteX3" fmla="*/ 1662633 w 1662633"/>
                <a:gd name="connsiteY3" fmla="*/ 14902 h 202869"/>
                <a:gd name="connsiteX4" fmla="*/ 1535918 w 1662633"/>
                <a:gd name="connsiteY4" fmla="*/ 156778 h 202869"/>
                <a:gd name="connsiteX5" fmla="*/ 1454238 w 1662633"/>
                <a:gd name="connsiteY5" fmla="*/ 202869 h 202869"/>
                <a:gd name="connsiteX6" fmla="*/ 33065 w 1662633"/>
                <a:gd name="connsiteY6" fmla="*/ 198688 h 202869"/>
                <a:gd name="connsiteX7" fmla="*/ 0 w 1662633"/>
                <a:gd name="connsiteY7" fmla="*/ 165623 h 202869"/>
                <a:gd name="connsiteX8" fmla="*/ 0 w 1662633"/>
                <a:gd name="connsiteY8" fmla="*/ 33365 h 202869"/>
                <a:gd name="connsiteX0" fmla="*/ 0 w 1662633"/>
                <a:gd name="connsiteY0" fmla="*/ 33365 h 202869"/>
                <a:gd name="connsiteX1" fmla="*/ 33065 w 1662633"/>
                <a:gd name="connsiteY1" fmla="*/ 300 h 202869"/>
                <a:gd name="connsiteX2" fmla="*/ 1586292 w 1662633"/>
                <a:gd name="connsiteY2" fmla="*/ 300 h 202869"/>
                <a:gd name="connsiteX3" fmla="*/ 1662633 w 1662633"/>
                <a:gd name="connsiteY3" fmla="*/ 14902 h 202869"/>
                <a:gd name="connsiteX4" fmla="*/ 1535918 w 1662633"/>
                <a:gd name="connsiteY4" fmla="*/ 156778 h 202869"/>
                <a:gd name="connsiteX5" fmla="*/ 1454238 w 1662633"/>
                <a:gd name="connsiteY5" fmla="*/ 202869 h 202869"/>
                <a:gd name="connsiteX6" fmla="*/ 33065 w 1662633"/>
                <a:gd name="connsiteY6" fmla="*/ 198688 h 202869"/>
                <a:gd name="connsiteX7" fmla="*/ 0 w 1662633"/>
                <a:gd name="connsiteY7" fmla="*/ 165623 h 202869"/>
                <a:gd name="connsiteX8" fmla="*/ 0 w 1662633"/>
                <a:gd name="connsiteY8" fmla="*/ 33365 h 202869"/>
                <a:gd name="connsiteX0" fmla="*/ 0 w 1662633"/>
                <a:gd name="connsiteY0" fmla="*/ 33365 h 205711"/>
                <a:gd name="connsiteX1" fmla="*/ 33065 w 1662633"/>
                <a:gd name="connsiteY1" fmla="*/ 300 h 205711"/>
                <a:gd name="connsiteX2" fmla="*/ 1586292 w 1662633"/>
                <a:gd name="connsiteY2" fmla="*/ 300 h 205711"/>
                <a:gd name="connsiteX3" fmla="*/ 1662633 w 1662633"/>
                <a:gd name="connsiteY3" fmla="*/ 14902 h 205711"/>
                <a:gd name="connsiteX4" fmla="*/ 1535918 w 1662633"/>
                <a:gd name="connsiteY4" fmla="*/ 156778 h 205711"/>
                <a:gd name="connsiteX5" fmla="*/ 1470377 w 1662633"/>
                <a:gd name="connsiteY5" fmla="*/ 205711 h 205711"/>
                <a:gd name="connsiteX6" fmla="*/ 33065 w 1662633"/>
                <a:gd name="connsiteY6" fmla="*/ 198688 h 205711"/>
                <a:gd name="connsiteX7" fmla="*/ 0 w 1662633"/>
                <a:gd name="connsiteY7" fmla="*/ 165623 h 205711"/>
                <a:gd name="connsiteX8" fmla="*/ 0 w 1662633"/>
                <a:gd name="connsiteY8" fmla="*/ 33365 h 205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2633" h="205711">
                  <a:moveTo>
                    <a:pt x="0" y="33365"/>
                  </a:moveTo>
                  <a:cubicBezTo>
                    <a:pt x="0" y="15104"/>
                    <a:pt x="14804" y="300"/>
                    <a:pt x="33065" y="300"/>
                  </a:cubicBezTo>
                  <a:lnTo>
                    <a:pt x="1586292" y="300"/>
                  </a:lnTo>
                  <a:cubicBezTo>
                    <a:pt x="1604553" y="300"/>
                    <a:pt x="1662633" y="-3359"/>
                    <a:pt x="1662633" y="14902"/>
                  </a:cubicBezTo>
                  <a:cubicBezTo>
                    <a:pt x="1662633" y="58988"/>
                    <a:pt x="1566836" y="119710"/>
                    <a:pt x="1535918" y="156778"/>
                  </a:cubicBezTo>
                  <a:cubicBezTo>
                    <a:pt x="1510288" y="178846"/>
                    <a:pt x="1488638" y="205711"/>
                    <a:pt x="1470377" y="205711"/>
                  </a:cubicBezTo>
                  <a:lnTo>
                    <a:pt x="33065" y="198688"/>
                  </a:lnTo>
                  <a:cubicBezTo>
                    <a:pt x="14804" y="198688"/>
                    <a:pt x="0" y="183884"/>
                    <a:pt x="0" y="165623"/>
                  </a:cubicBezTo>
                  <a:lnTo>
                    <a:pt x="0" y="3336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19050" cap="flat" cmpd="sng" algn="ctr">
              <a:noFill/>
              <a:prstDash val="solid"/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pPr algn="ctr" defTabSz="1217855">
                <a:defRPr/>
              </a:pPr>
              <a:endParaRPr lang="ru-RU" sz="2400" kern="0">
                <a:solidFill>
                  <a:prstClr val="white"/>
                </a:solidFill>
                <a:latin typeface="Palatino Linotype"/>
              </a:endParaRPr>
            </a:p>
          </p:txBody>
        </p:sp>
        <p:sp>
          <p:nvSpPr>
            <p:cNvPr id="97" name="Скругленный прямоугольник 96"/>
            <p:cNvSpPr/>
            <p:nvPr/>
          </p:nvSpPr>
          <p:spPr>
            <a:xfrm rot="2770301">
              <a:off x="577987" y="905107"/>
              <a:ext cx="75692" cy="3321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7855">
                <a:defRPr/>
              </a:pPr>
              <a:endParaRPr lang="ru-RU" sz="2400" kern="0" dirty="0">
                <a:solidFill>
                  <a:prstClr val="white"/>
                </a:solidFill>
                <a:latin typeface="Palatino Linotype"/>
              </a:endParaRPr>
            </a:p>
          </p:txBody>
        </p:sp>
      </p:grpSp>
      <p:sp>
        <p:nvSpPr>
          <p:cNvPr id="98" name="Прямоугольник 97"/>
          <p:cNvSpPr/>
          <p:nvPr/>
        </p:nvSpPr>
        <p:spPr>
          <a:xfrm>
            <a:off x="152741" y="2146590"/>
            <a:ext cx="3779640" cy="313932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algn="ctr" defTabSz="1073024">
              <a:lnSpc>
                <a:spcPct val="80000"/>
              </a:lnSpc>
              <a:defRPr/>
            </a:pPr>
            <a:r>
              <a:rPr lang="ru-RU" sz="18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офицеру</a:t>
            </a:r>
            <a:r>
              <a:rPr lang="ru-RU" sz="1800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– </a:t>
            </a:r>
            <a:r>
              <a:rPr lang="ru-RU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43 701 –</a:t>
            </a:r>
            <a:r>
              <a:rPr lang="en-US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 </a:t>
            </a:r>
            <a:r>
              <a:rPr lang="ru-RU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56 599 руб. </a:t>
            </a:r>
            <a:endParaRPr lang="ru-RU" sz="1800" i="1" kern="0" dirty="0">
              <a:solidFill>
                <a:srgbClr val="ED7D31">
                  <a:lumMod val="50000"/>
                </a:srgbClr>
              </a:solidFill>
              <a:latin typeface="Arial Narrow" pitchFamily="34" charset="0"/>
              <a:cs typeface="Levenim MT" pitchFamily="2" charset="-79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3833118" y="2133855"/>
            <a:ext cx="3966239" cy="313932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algn="ctr" defTabSz="1073024">
              <a:lnSpc>
                <a:spcPct val="80000"/>
              </a:lnSpc>
              <a:defRPr/>
            </a:pPr>
            <a:r>
              <a:rPr lang="ru-RU" sz="18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сержанту</a:t>
            </a:r>
            <a:r>
              <a:rPr lang="ru-RU" sz="1800" b="1" kern="0" dirty="0">
                <a:solidFill>
                  <a:srgbClr val="1F497D">
                    <a:lumMod val="60000"/>
                    <a:lumOff val="40000"/>
                  </a:srgbClr>
                </a:solidFill>
                <a:latin typeface="Arial"/>
                <a:cs typeface="Levenim MT" pitchFamily="2" charset="-79"/>
              </a:rPr>
              <a:t> </a:t>
            </a:r>
            <a:r>
              <a:rPr lang="ru-RU" sz="1800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– </a:t>
            </a:r>
            <a:r>
              <a:rPr lang="ru-RU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27 944 </a:t>
            </a:r>
            <a:r>
              <a:rPr lang="en-US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– </a:t>
            </a:r>
            <a:r>
              <a:rPr lang="ru-RU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34 391 руб. </a:t>
            </a:r>
          </a:p>
        </p:txBody>
      </p:sp>
      <p:sp>
        <p:nvSpPr>
          <p:cNvPr id="100" name="Прямоугольник 99"/>
          <p:cNvSpPr/>
          <p:nvPr/>
        </p:nvSpPr>
        <p:spPr>
          <a:xfrm>
            <a:off x="7909079" y="2118918"/>
            <a:ext cx="3739344" cy="313932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algn="ctr" defTabSz="1073024">
              <a:lnSpc>
                <a:spcPct val="80000"/>
              </a:lnSpc>
            </a:pPr>
            <a:r>
              <a:rPr lang="ru-RU" sz="18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солдату </a:t>
            </a:r>
            <a:r>
              <a:rPr lang="ru-RU" sz="1800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– </a:t>
            </a:r>
            <a:r>
              <a:rPr lang="ru-RU" sz="18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</a:t>
            </a:r>
            <a:r>
              <a:rPr lang="ru-RU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21 496 </a:t>
            </a:r>
            <a:r>
              <a:rPr lang="en-US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– </a:t>
            </a:r>
            <a:r>
              <a:rPr lang="ru-RU" sz="18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29 376 руб. </a:t>
            </a:r>
            <a:endParaRPr lang="ru-RU" sz="2100" i="1" kern="0" dirty="0">
              <a:solidFill>
                <a:srgbClr val="ED7D31">
                  <a:lumMod val="50000"/>
                </a:srgbClr>
              </a:solidFill>
              <a:latin typeface="Arial Narrow" pitchFamily="34" charset="0"/>
              <a:cs typeface="Levenim MT" pitchFamily="2" charset="-79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96232" y="2989314"/>
            <a:ext cx="4673001" cy="289310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algn="ctr" defTabSz="1073024">
              <a:lnSpc>
                <a:spcPct val="80000"/>
              </a:lnSpc>
              <a:defRPr/>
            </a:pPr>
            <a:r>
              <a:rPr lang="ru-RU" sz="16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Контракт на 3 года: офицеру</a:t>
            </a:r>
            <a:r>
              <a:rPr lang="ru-RU" sz="1600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– </a:t>
            </a:r>
            <a:r>
              <a:rPr lang="ru-RU" sz="16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5 244 – 6 792 руб. </a:t>
            </a:r>
            <a:endParaRPr lang="ru-RU" sz="1600" i="1" kern="0" dirty="0">
              <a:solidFill>
                <a:srgbClr val="ED7D31">
                  <a:lumMod val="50000"/>
                </a:srgbClr>
              </a:solidFill>
              <a:latin typeface="Arial Narrow" pitchFamily="34" charset="0"/>
              <a:cs typeface="Levenim MT" pitchFamily="2" charset="-79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4677134" y="2977850"/>
            <a:ext cx="3966239" cy="289310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algn="ctr" defTabSz="1073024">
              <a:lnSpc>
                <a:spcPct val="80000"/>
              </a:lnSpc>
              <a:defRPr/>
            </a:pPr>
            <a:r>
              <a:rPr lang="ru-RU" sz="16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сержанту</a:t>
            </a:r>
            <a:r>
              <a:rPr lang="ru-RU" sz="1600" b="1" kern="0" dirty="0">
                <a:solidFill>
                  <a:srgbClr val="1F497D">
                    <a:lumMod val="60000"/>
                    <a:lumOff val="40000"/>
                  </a:srgbClr>
                </a:solidFill>
                <a:latin typeface="Arial"/>
                <a:cs typeface="Levenim MT" pitchFamily="2" charset="-79"/>
              </a:rPr>
              <a:t> </a:t>
            </a:r>
            <a:r>
              <a:rPr lang="ru-RU" sz="1600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– </a:t>
            </a:r>
            <a:r>
              <a:rPr lang="ru-RU" sz="16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3 353 – 4 127 руб. </a:t>
            </a:r>
          </a:p>
        </p:txBody>
      </p:sp>
      <p:sp>
        <p:nvSpPr>
          <p:cNvPr id="103" name="Прямоугольник 102"/>
          <p:cNvSpPr/>
          <p:nvPr/>
        </p:nvSpPr>
        <p:spPr>
          <a:xfrm>
            <a:off x="8366245" y="2987656"/>
            <a:ext cx="3739344" cy="289310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algn="ctr" defTabSz="1073024">
              <a:lnSpc>
                <a:spcPct val="80000"/>
              </a:lnSpc>
            </a:pPr>
            <a:r>
              <a:rPr lang="ru-RU" sz="16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солдату </a:t>
            </a:r>
            <a:r>
              <a:rPr lang="ru-RU" sz="1600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– </a:t>
            </a:r>
            <a:r>
              <a:rPr lang="ru-RU" sz="16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</a:t>
            </a:r>
            <a:r>
              <a:rPr lang="ru-RU" sz="16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2 580 – 3 525 руб. </a:t>
            </a:r>
            <a:endParaRPr lang="ru-RU" sz="1600" i="1" kern="0" dirty="0">
              <a:solidFill>
                <a:srgbClr val="ED7D31">
                  <a:lumMod val="50000"/>
                </a:srgbClr>
              </a:solidFill>
              <a:latin typeface="Arial Narrow" pitchFamily="34" charset="0"/>
              <a:cs typeface="Levenim MT" pitchFamily="2" charset="-79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96227" y="3195504"/>
            <a:ext cx="4673001" cy="289310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algn="ctr" defTabSz="1073024">
              <a:lnSpc>
                <a:spcPct val="80000"/>
              </a:lnSpc>
              <a:defRPr/>
            </a:pPr>
            <a:r>
              <a:rPr lang="ru-RU" sz="16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Контракт на 5 лет: офицеру</a:t>
            </a:r>
            <a:r>
              <a:rPr lang="ru-RU" sz="1600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– </a:t>
            </a:r>
            <a:r>
              <a:rPr lang="ru-RU" sz="16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7 866 –</a:t>
            </a:r>
            <a:r>
              <a:rPr lang="en-US" sz="16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 </a:t>
            </a:r>
            <a:r>
              <a:rPr lang="ru-RU" sz="16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10 188 руб. </a:t>
            </a:r>
            <a:endParaRPr lang="ru-RU" sz="1600" i="1" kern="0" dirty="0">
              <a:solidFill>
                <a:srgbClr val="ED7D31">
                  <a:lumMod val="50000"/>
                </a:srgbClr>
              </a:solidFill>
              <a:latin typeface="Arial Narrow" pitchFamily="34" charset="0"/>
              <a:cs typeface="Levenim MT" pitchFamily="2" charset="-79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4677129" y="3184040"/>
            <a:ext cx="3966239" cy="289310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algn="ctr" defTabSz="1073024">
              <a:lnSpc>
                <a:spcPct val="80000"/>
              </a:lnSpc>
              <a:defRPr/>
            </a:pPr>
            <a:r>
              <a:rPr lang="ru-RU" sz="16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сержанту</a:t>
            </a:r>
            <a:r>
              <a:rPr lang="ru-RU" sz="1600" b="1" kern="0" dirty="0">
                <a:solidFill>
                  <a:srgbClr val="1F497D">
                    <a:lumMod val="60000"/>
                    <a:lumOff val="40000"/>
                  </a:srgbClr>
                </a:solidFill>
                <a:latin typeface="Arial"/>
                <a:cs typeface="Levenim MT" pitchFamily="2" charset="-79"/>
              </a:rPr>
              <a:t> </a:t>
            </a:r>
            <a:r>
              <a:rPr lang="ru-RU" sz="1600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– </a:t>
            </a:r>
            <a:r>
              <a:rPr lang="ru-RU" sz="16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5 030 </a:t>
            </a:r>
            <a:r>
              <a:rPr lang="en-US" sz="16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– </a:t>
            </a:r>
            <a:r>
              <a:rPr lang="ru-RU" sz="16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6 190 руб. </a:t>
            </a:r>
          </a:p>
        </p:txBody>
      </p:sp>
      <p:sp>
        <p:nvSpPr>
          <p:cNvPr id="106" name="Прямоугольник 105"/>
          <p:cNvSpPr/>
          <p:nvPr/>
        </p:nvSpPr>
        <p:spPr>
          <a:xfrm>
            <a:off x="8366240" y="3193846"/>
            <a:ext cx="3739344" cy="289310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algn="ctr" defTabSz="1073024">
              <a:lnSpc>
                <a:spcPct val="80000"/>
              </a:lnSpc>
            </a:pPr>
            <a:r>
              <a:rPr lang="ru-RU" sz="16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солдату </a:t>
            </a:r>
            <a:r>
              <a:rPr lang="ru-RU" sz="1600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– </a:t>
            </a:r>
            <a:r>
              <a:rPr lang="ru-RU" sz="1600" b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 </a:t>
            </a:r>
            <a:r>
              <a:rPr lang="ru-RU" sz="16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3 869 </a:t>
            </a:r>
            <a:r>
              <a:rPr lang="en-US" sz="16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– </a:t>
            </a:r>
            <a:r>
              <a:rPr lang="ru-RU" sz="1600" i="1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ea typeface="Calibri"/>
                <a:cs typeface="Times New Roman" pitchFamily="18" charset="0"/>
              </a:rPr>
              <a:t>5 288 руб. </a:t>
            </a:r>
            <a:endParaRPr lang="ru-RU" sz="1600" i="1" kern="0" dirty="0">
              <a:solidFill>
                <a:srgbClr val="ED7D31">
                  <a:lumMod val="50000"/>
                </a:srgbClr>
              </a:solidFill>
              <a:latin typeface="Arial Narrow" pitchFamily="34" charset="0"/>
              <a:cs typeface="Levenim MT" pitchFamily="2" charset="-79"/>
            </a:endParaRPr>
          </a:p>
        </p:txBody>
      </p:sp>
      <p:sp>
        <p:nvSpPr>
          <p:cNvPr id="107" name="Скругленный прямоугольник 106"/>
          <p:cNvSpPr/>
          <p:nvPr/>
        </p:nvSpPr>
        <p:spPr>
          <a:xfrm>
            <a:off x="3496207" y="-583267"/>
            <a:ext cx="4940875" cy="524516"/>
          </a:xfrm>
          <a:prstGeom prst="roundRect">
            <a:avLst>
              <a:gd name="adj" fmla="val 38218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2448"/>
            <a:r>
              <a:rPr lang="ru-RU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Уточнено 24.09.2025 г. с учетом индексации с 1 октября 2025 г.</a:t>
            </a:r>
          </a:p>
        </p:txBody>
      </p:sp>
    </p:spTree>
    <p:extLst>
      <p:ext uri="{BB962C8B-B14F-4D97-AF65-F5344CB8AC3E}">
        <p14:creationId xmlns:p14="http://schemas.microsoft.com/office/powerpoint/2010/main" xmlns="" val="1080637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4514" y="-4556"/>
            <a:ext cx="12202588" cy="504000"/>
          </a:xfrm>
          <a:prstGeom prst="rect">
            <a:avLst/>
          </a:prstGeom>
          <a:blipFill>
            <a:blip r:embed="rId3" cstate="print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65032" tIns="32519" rIns="65032" bIns="32519" rtlCol="0" anchor="ctr">
            <a:noAutofit/>
          </a:bodyPr>
          <a:lstStyle/>
          <a:p>
            <a:pPr algn="ctr" defTabSz="609510">
              <a:defRPr/>
            </a:pPr>
            <a:endParaRPr lang="ru-RU" sz="1100" b="1" kern="0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9114" y="42532"/>
            <a:ext cx="11610167" cy="384000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algn="ctr" defTabSz="60996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Экипировка, льготы и социальные гарантии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15" y="-41786"/>
            <a:ext cx="615809" cy="601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7751" y="779289"/>
            <a:ext cx="5255380" cy="6034133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23000">
                <a:schemeClr val="bg2">
                  <a:lumMod val="90000"/>
                </a:schemeClr>
              </a:gs>
              <a:gs pos="73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r" defTabSz="1217855"/>
            <a:endParaRPr lang="ru-RU" b="1" kern="0" spc="-27" dirty="0">
              <a:ln w="3175">
                <a:noFill/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76204" y="715619"/>
            <a:ext cx="6408189" cy="196331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23000">
                <a:schemeClr val="bg2">
                  <a:lumMod val="90000"/>
                </a:schemeClr>
              </a:gs>
              <a:gs pos="73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r" defTabSz="1217855"/>
            <a:endParaRPr lang="ru-RU" b="1" kern="0" spc="-27" dirty="0">
              <a:ln w="3175">
                <a:noFill/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6195" y="3426506"/>
            <a:ext cx="6408188" cy="337202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23000">
                <a:schemeClr val="bg2">
                  <a:lumMod val="90000"/>
                </a:schemeClr>
              </a:gs>
              <a:gs pos="73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r" defTabSz="1217855"/>
            <a:endParaRPr lang="ru-RU" b="1" kern="0" spc="-27" dirty="0">
              <a:ln w="3175">
                <a:noFill/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381 ММГ СВДС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841293" y="2258725"/>
            <a:ext cx="2089156" cy="582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644350" y="2346851"/>
            <a:ext cx="1504729" cy="2027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005887" y="1278179"/>
            <a:ext cx="866263" cy="80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 descr="https://www.ratnikshop.ru/wp-content/uploads/2019/05/5cc03e060fff817a6d503b45.jpg"/>
          <p:cNvPicPr/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0" r="100000">
                        <a14:foregroundMark x1="76250" y1="27917" x2="76250" y2="27917"/>
                        <a14:foregroundMark x1="90833" y1="59167" x2="90833" y2="59167"/>
                        <a14:foregroundMark x1="71163" y1="79880" x2="71163" y2="79880"/>
                        <a14:foregroundMark x1="96279" y1="76577" x2="96279" y2="76577"/>
                        <a14:backgroundMark x1="59070" y1="58859" x2="59070" y2="58859"/>
                        <a14:backgroundMark x1="59070" y1="51051" x2="59070" y2="51051"/>
                        <a14:backgroundMark x1="58605" y1="45045" x2="58605" y2="45045"/>
                        <a14:backgroundMark x1="58605" y1="33333" x2="58605" y2="33333"/>
                        <a14:backgroundMark x1="58140" y1="27327" x2="58140" y2="27327"/>
                        <a14:backgroundMark x1="59070" y1="37538" x2="59070" y2="37538"/>
                        <a14:backgroundMark x1="60000" y1="41742" x2="60000" y2="41742"/>
                        <a14:backgroundMark x1="58140" y1="24324" x2="58140" y2="24324"/>
                        <a14:backgroundMark x1="54884" y1="23423" x2="54884" y2="23423"/>
                        <a14:backgroundMark x1="55814" y1="35135" x2="55814" y2="35135"/>
                        <a14:backgroundMark x1="55814" y1="20120" x2="55814" y2="20120"/>
                        <a14:backgroundMark x1="54419" y1="17718" x2="54419" y2="17718"/>
                        <a14:backgroundMark x1="53953" y1="13814" x2="53953" y2="138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040"/>
          <a:stretch/>
        </p:blipFill>
        <p:spPr bwMode="auto">
          <a:xfrm flipH="1">
            <a:off x="-6012999" y="2488615"/>
            <a:ext cx="1117603" cy="2439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78949" y="3878429"/>
            <a:ext cx="689927" cy="917337"/>
          </a:xfrm>
          <a:prstGeom prst="rect">
            <a:avLst/>
          </a:prstGeom>
          <a:noFill/>
        </p:spPr>
      </p:pic>
      <p:pic>
        <p:nvPicPr>
          <p:cNvPr id="17" name="Picture 44" descr="T:\КДС\P11_FH+DSSS\ОО\Фотосессия от 180811 вар2\DSC_2363.JPG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884" t="3439" r="38731" b="7321"/>
          <a:stretch/>
        </p:blipFill>
        <p:spPr bwMode="auto">
          <a:xfrm>
            <a:off x="-2658828" y="1530655"/>
            <a:ext cx="291707" cy="1017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7" descr="https://www.ratnikshop.ru/wp-content/uploads/2019/05/5cc03e060fff817a6d503b45.jpg"/>
          <p:cNvPicPr/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0" r="100000">
                        <a14:foregroundMark x1="76250" y1="27917" x2="76250" y2="27917"/>
                        <a14:foregroundMark x1="90833" y1="59167" x2="90833" y2="59167"/>
                        <a14:foregroundMark x1="31163" y1="5105" x2="31163" y2="5105"/>
                        <a14:backgroundMark x1="62326" y1="91592" x2="62326" y2="915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6314"/>
          <a:stretch/>
        </p:blipFill>
        <p:spPr bwMode="auto">
          <a:xfrm>
            <a:off x="-6251606" y="1069502"/>
            <a:ext cx="1356211" cy="2089156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Прямоугольник 24"/>
          <p:cNvSpPr/>
          <p:nvPr/>
        </p:nvSpPr>
        <p:spPr>
          <a:xfrm>
            <a:off x="187101" y="671682"/>
            <a:ext cx="5255380" cy="35809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25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799998" lon="0" rev="0"/>
            </a:camera>
            <a:lightRig rig="threePt" dir="t"/>
          </a:scene3d>
          <a:sp3d>
            <a:bevelT/>
          </a:sp3d>
        </p:spPr>
        <p:txBody>
          <a:bodyPr lIns="91341" tIns="45675" rIns="91341" bIns="45675" rtlCol="0" anchor="ctr"/>
          <a:lstStyle/>
          <a:p>
            <a:pPr algn="ctr" defTabSz="912448"/>
            <a:r>
              <a:rPr lang="ru-RU" b="1" kern="0" dirty="0">
                <a:solidFill>
                  <a:srgbClr val="ED7D31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Levenim MT" pitchFamily="2" charset="-79"/>
              </a:rPr>
              <a:t>ВЕЩЕВОЕ ИМУЩЕСТВО и ЭКИПИРОВКА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576205" y="677520"/>
            <a:ext cx="6408189" cy="49379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25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799998" lon="0" rev="0"/>
            </a:camera>
            <a:lightRig rig="threePt" dir="t"/>
          </a:scene3d>
          <a:sp3d>
            <a:bevelT/>
          </a:sp3d>
        </p:spPr>
        <p:txBody>
          <a:bodyPr lIns="91341" tIns="45675" rIns="91341" bIns="45675" rtlCol="0" anchor="ctr"/>
          <a:lstStyle/>
          <a:p>
            <a:pPr algn="ctr" defTabSz="912448"/>
            <a:r>
              <a:rPr lang="ru-RU" b="1" kern="0" dirty="0">
                <a:solidFill>
                  <a:srgbClr val="ED7D31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Levenim MT" pitchFamily="2" charset="-79"/>
              </a:rPr>
              <a:t>СОХРАНЕНИЕ МЕСТА РАБОТЫ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576197" y="3068398"/>
            <a:ext cx="6386997" cy="62753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25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799998" lon="0" rev="0"/>
            </a:camera>
            <a:lightRig rig="threePt" dir="t"/>
          </a:scene3d>
          <a:sp3d>
            <a:bevelT/>
          </a:sp3d>
        </p:spPr>
        <p:txBody>
          <a:bodyPr lIns="91341" tIns="45675" rIns="91341" bIns="45675" rtlCol="0" anchor="ctr"/>
          <a:lstStyle/>
          <a:p>
            <a:pPr algn="ctr" defTabSz="912448"/>
            <a:r>
              <a:rPr lang="ru-RU" b="1" kern="0" dirty="0">
                <a:solidFill>
                  <a:srgbClr val="ED7D31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Levenim MT" pitchFamily="2" charset="-79"/>
              </a:rPr>
              <a:t>МЕДИЦИНСКОЕ ОБЕСПЕЧЕНИЕ</a:t>
            </a:r>
            <a:endParaRPr lang="en-US" b="1" kern="0" dirty="0">
              <a:solidFill>
                <a:srgbClr val="ED7D31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Levenim MT" pitchFamily="2" charset="-79"/>
            </a:endParaRPr>
          </a:p>
          <a:p>
            <a:pPr algn="ctr" defTabSz="912448"/>
            <a:r>
              <a:rPr lang="ru-RU" sz="1500" b="1" i="1" kern="0" dirty="0">
                <a:solidFill>
                  <a:srgbClr val="ED7D31">
                    <a:lumMod val="50000"/>
                  </a:srgbClr>
                </a:solidFill>
                <a:latin typeface="Arial Narrow" pitchFamily="34" charset="0"/>
                <a:cs typeface="Levenim MT" pitchFamily="2" charset="-79"/>
              </a:rPr>
              <a:t>(в период исполнения обязанностей военной службы)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805279" y="3852261"/>
            <a:ext cx="5110673" cy="480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1000">
                <a:schemeClr val="bg2">
                  <a:lumMod val="90000"/>
                </a:schemeClr>
              </a:gs>
              <a:gs pos="100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>
              <a:lnSpc>
                <a:spcPct val="85000"/>
              </a:lnSpc>
            </a:pPr>
            <a:r>
              <a:rPr lang="ru-RU" sz="1400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ПОЛНОЕ МЕДИЦИНСКОЕ ОСВИДЕТЕЛЬСТВОВАНИЕ </a:t>
            </a:r>
            <a:br>
              <a:rPr lang="ru-RU" sz="1400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400" b="1" kern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заключением военно-врачебной комиссии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5805279" y="5106121"/>
            <a:ext cx="5110673" cy="480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1000">
                <a:schemeClr val="bg2">
                  <a:lumMod val="90000"/>
                </a:schemeClr>
              </a:gs>
              <a:gs pos="100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>
              <a:lnSpc>
                <a:spcPct val="85000"/>
              </a:lnSpc>
            </a:pPr>
            <a:r>
              <a:rPr lang="ru-RU" sz="1400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БЕСПЛАТНОЕ </a:t>
            </a:r>
            <a:r>
              <a:rPr lang="ru-RU" sz="1400" b="1" kern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обеспечение лекарственными </a:t>
            </a:r>
          </a:p>
          <a:p>
            <a:pPr algn="ctr" defTabSz="1217855">
              <a:lnSpc>
                <a:spcPct val="85000"/>
              </a:lnSpc>
            </a:pPr>
            <a:r>
              <a:rPr lang="ru-RU" sz="1400" b="1" kern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препаратами для медицинского применения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5805279" y="4460141"/>
            <a:ext cx="5110673" cy="480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1000">
                <a:schemeClr val="bg2">
                  <a:lumMod val="90000"/>
                </a:schemeClr>
              </a:gs>
              <a:gs pos="100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>
              <a:lnSpc>
                <a:spcPct val="85000"/>
              </a:lnSpc>
            </a:pPr>
            <a:r>
              <a:rPr lang="ru-RU" sz="1400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БЕСПЛАТНОЕ </a:t>
            </a:r>
            <a:r>
              <a:rPr lang="ru-RU" sz="1400" b="1" kern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оказание медицинской помощи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5805279" y="5714000"/>
            <a:ext cx="5110673" cy="480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1000">
                <a:schemeClr val="bg2">
                  <a:lumMod val="90000"/>
                </a:schemeClr>
              </a:gs>
              <a:gs pos="100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>
              <a:lnSpc>
                <a:spcPct val="85000"/>
              </a:lnSpc>
            </a:pPr>
            <a:r>
              <a:rPr lang="ru-RU" sz="1400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БЕСПЛАТНОЕ </a:t>
            </a:r>
            <a:r>
              <a:rPr lang="ru-RU" sz="1400" b="1" kern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обеспечение медицинскими </a:t>
            </a:r>
          </a:p>
          <a:p>
            <a:pPr algn="ctr" defTabSz="1217855">
              <a:lnSpc>
                <a:spcPct val="85000"/>
              </a:lnSpc>
            </a:pPr>
            <a:r>
              <a:rPr lang="ru-RU" sz="1400" b="1" kern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изделиями по назначению врача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816035" y="1445412"/>
            <a:ext cx="5207575" cy="480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1000">
                <a:schemeClr val="bg2">
                  <a:lumMod val="90000"/>
                </a:schemeClr>
              </a:gs>
              <a:gs pos="100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>
              <a:lnSpc>
                <a:spcPct val="85000"/>
              </a:lnSpc>
              <a:defRPr/>
            </a:pPr>
            <a:r>
              <a:rPr lang="ru-RU" sz="1400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СОХРАНЕНИЕ МЕСТА РАБОТЫ </a:t>
            </a:r>
            <a:br>
              <a:rPr lang="ru-RU" sz="1400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400" b="1" kern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(сохраняется выплата заработной платы гражданам)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830079" y="2070063"/>
            <a:ext cx="5193523" cy="480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1000">
                <a:schemeClr val="bg2">
                  <a:lumMod val="90000"/>
                </a:schemeClr>
              </a:gs>
              <a:gs pos="100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>
              <a:lnSpc>
                <a:spcPct val="85000"/>
              </a:lnSpc>
            </a:pPr>
            <a:r>
              <a:rPr lang="ru-RU" sz="1400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КОМПЕНСАЦИЯ ПРЕДПРИЯТИЮ</a:t>
            </a:r>
            <a:r>
              <a:rPr lang="ru-RU" sz="1400" b="1" kern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 defTabSz="1217855">
              <a:lnSpc>
                <a:spcPct val="85000"/>
              </a:lnSpc>
            </a:pPr>
            <a:r>
              <a:rPr lang="ru-RU" sz="1400" b="1" kern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расходов на выплату среднего заработка гражданам 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18489" y="5193721"/>
            <a:ext cx="5068076" cy="68243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1000">
                <a:schemeClr val="bg2">
                  <a:lumMod val="90000"/>
                </a:schemeClr>
              </a:gs>
              <a:gs pos="100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/>
            <a:r>
              <a:rPr lang="ru-RU" sz="1200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ВЕЩЕВОЕ ИМУЩЕСТВО </a:t>
            </a:r>
            <a:r>
              <a:rPr lang="ru-RU" sz="1200" b="1" kern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выдается резервистам </a:t>
            </a:r>
            <a:br>
              <a:rPr lang="ru-RU" sz="1200" b="1" kern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200" b="1" kern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 временное пользование в день зачисления в списки воинской части (в качестве инвентарных предметов)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18489" y="5963374"/>
            <a:ext cx="5068076" cy="73303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1000">
                <a:schemeClr val="bg2">
                  <a:lumMod val="90000"/>
                </a:schemeClr>
              </a:gs>
              <a:gs pos="100000">
                <a:sysClr val="window" lastClr="FFFFFF">
                  <a:alpha val="63000"/>
                </a:sys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/>
            <a:r>
              <a:rPr lang="ru-RU" sz="1200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КОМПЛЕКТНОСТЬ ПОЛЕВОГО ОБМУНДИРОВАНИЯ </a:t>
            </a:r>
            <a:r>
              <a:rPr lang="ru-RU" sz="1200" b="1" kern="0" dirty="0">
                <a:ln w="3175">
                  <a:noFill/>
                  <a:prstDash val="solid"/>
                </a:ln>
                <a:solidFill>
                  <a:srgbClr val="8E220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 носке определяет командир части исходя из погодных условий и физической активности резервистов</a:t>
            </a:r>
          </a:p>
        </p:txBody>
      </p:sp>
      <p:pic>
        <p:nvPicPr>
          <p:cNvPr id="42" name="Рисунок 75" descr="https://i.pinimg.com/originals/86/ec/e6/86ece6e0c94bed15cde929a1c1d731ba.jpg"/>
          <p:cNvPicPr>
            <a:picLocks noChangeAspect="1" noChangeArrowheads="1"/>
          </p:cNvPicPr>
          <p:nvPr/>
        </p:nvPicPr>
        <p:blipFill>
          <a:blip r:embed="rId14" cstate="print">
            <a:duotone>
              <a:prstClr val="black"/>
              <a:schemeClr val="accent2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515" t="83295" r="73987" b="4526"/>
          <a:stretch>
            <a:fillRect/>
          </a:stretch>
        </p:blipFill>
        <p:spPr bwMode="auto">
          <a:xfrm>
            <a:off x="11022923" y="1082101"/>
            <a:ext cx="945585" cy="767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Крест 9"/>
          <p:cNvSpPr/>
          <p:nvPr/>
        </p:nvSpPr>
        <p:spPr>
          <a:xfrm>
            <a:off x="11347868" y="5714792"/>
            <a:ext cx="284079" cy="264608"/>
          </a:xfrm>
          <a:prstGeom prst="plus">
            <a:avLst>
              <a:gd name="adj" fmla="val 38501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1" tIns="45675" rIns="91341" bIns="45675" rtlCol="0" anchor="ctr"/>
          <a:lstStyle/>
          <a:p>
            <a:pPr algn="ctr" defTabSz="912448"/>
            <a:endParaRPr lang="ru-RU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11180699" y="1918880"/>
            <a:ext cx="630300" cy="695608"/>
            <a:chOff x="-1017411" y="599433"/>
            <a:chExt cx="387436" cy="450391"/>
          </a:xfrm>
        </p:grpSpPr>
        <p:pic>
          <p:nvPicPr>
            <p:cNvPr id="56" name="Рисунок 55"/>
            <p:cNvPicPr>
              <a:picLocks noChangeAspect="1"/>
            </p:cNvPicPr>
            <p:nvPr/>
          </p:nvPicPr>
          <p:blipFill>
            <a:blip r:embed="rId16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17">
                      <a14:imgEffect>
                        <a14:backgroundRemoval t="0" b="98641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017411" y="602151"/>
              <a:ext cx="220133" cy="447673"/>
            </a:xfrm>
            <a:prstGeom prst="rect">
              <a:avLst/>
            </a:prstGeom>
          </p:spPr>
        </p:pic>
        <p:pic>
          <p:nvPicPr>
            <p:cNvPr id="57" name="Рисунок 56"/>
            <p:cNvPicPr>
              <a:picLocks noChangeAspect="1"/>
            </p:cNvPicPr>
            <p:nvPr/>
          </p:nvPicPr>
          <p:blipFill>
            <a:blip r:embed="rId16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17">
                      <a14:imgEffect>
                        <a14:backgroundRemoval t="0" b="98641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936758" y="602151"/>
              <a:ext cx="220133" cy="447673"/>
            </a:xfrm>
            <a:prstGeom prst="rect">
              <a:avLst/>
            </a:prstGeom>
          </p:spPr>
        </p:pic>
        <p:pic>
          <p:nvPicPr>
            <p:cNvPr id="58" name="Рисунок 57"/>
            <p:cNvPicPr>
              <a:picLocks noChangeAspect="1"/>
            </p:cNvPicPr>
            <p:nvPr/>
          </p:nvPicPr>
          <p:blipFill>
            <a:blip r:embed="rId16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17">
                      <a14:imgEffect>
                        <a14:backgroundRemoval t="0" b="98641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850108" y="599433"/>
              <a:ext cx="220133" cy="447673"/>
            </a:xfrm>
            <a:prstGeom prst="rect">
              <a:avLst/>
            </a:prstGeom>
          </p:spPr>
        </p:pic>
      </p:grpSp>
      <p:pic>
        <p:nvPicPr>
          <p:cNvPr id="59" name="Рисунок 58"/>
          <p:cNvPicPr/>
          <p:nvPr/>
        </p:nvPicPr>
        <p:blipFill>
          <a:blip r:embed="rId18" cstate="screen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19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10996934" y="3948841"/>
            <a:ext cx="920033" cy="905765"/>
          </a:xfrm>
          <a:prstGeom prst="rect">
            <a:avLst/>
          </a:prstGeom>
          <a:effectLst>
            <a:outerShdw blurRad="50800" dist="38100" dir="2700000" sx="109000" sy="109000" algn="tl" rotWithShape="0">
              <a:srgbClr val="00B050">
                <a:alpha val="40000"/>
              </a:srgbClr>
            </a:outerShdw>
          </a:effectLst>
        </p:spPr>
      </p:pic>
      <p:grpSp>
        <p:nvGrpSpPr>
          <p:cNvPr id="60" name="Группа 59"/>
          <p:cNvGrpSpPr/>
          <p:nvPr/>
        </p:nvGrpSpPr>
        <p:grpSpPr>
          <a:xfrm>
            <a:off x="11180699" y="4877692"/>
            <a:ext cx="630300" cy="695608"/>
            <a:chOff x="-1017411" y="599433"/>
            <a:chExt cx="387436" cy="450391"/>
          </a:xfrm>
        </p:grpSpPr>
        <p:pic>
          <p:nvPicPr>
            <p:cNvPr id="61" name="Рисунок 60"/>
            <p:cNvPicPr>
              <a:picLocks noChangeAspect="1"/>
            </p:cNvPicPr>
            <p:nvPr/>
          </p:nvPicPr>
          <p:blipFill>
            <a:blip r:embed="rId16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17">
                      <a14:imgEffect>
                        <a14:backgroundRemoval t="0" b="98641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017411" y="602151"/>
              <a:ext cx="220133" cy="447673"/>
            </a:xfrm>
            <a:prstGeom prst="rect">
              <a:avLst/>
            </a:prstGeom>
          </p:spPr>
        </p:pic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16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17">
                      <a14:imgEffect>
                        <a14:backgroundRemoval t="0" b="98641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936758" y="602151"/>
              <a:ext cx="220133" cy="447673"/>
            </a:xfrm>
            <a:prstGeom prst="rect">
              <a:avLst/>
            </a:prstGeom>
          </p:spPr>
        </p:pic>
        <p:pic>
          <p:nvPicPr>
            <p:cNvPr id="63" name="Рисунок 62"/>
            <p:cNvPicPr>
              <a:picLocks noChangeAspect="1"/>
            </p:cNvPicPr>
            <p:nvPr/>
          </p:nvPicPr>
          <p:blipFill>
            <a:blip r:embed="rId16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 xmlns="">
                    <a14:imgLayer r:embed="rId17">
                      <a14:imgEffect>
                        <a14:backgroundRemoval t="0" b="98641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850108" y="599433"/>
              <a:ext cx="220133" cy="447673"/>
            </a:xfrm>
            <a:prstGeom prst="rect">
              <a:avLst/>
            </a:prstGeom>
          </p:spPr>
        </p:pic>
      </p:grpSp>
      <p:pic>
        <p:nvPicPr>
          <p:cNvPr id="64" name="Рисунок 63"/>
          <p:cNvPicPr/>
          <p:nvPr/>
        </p:nvPicPr>
        <p:blipFill>
          <a:blip r:embed="rId20" cstate="screen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10870796" y="6086811"/>
            <a:ext cx="1054723" cy="673100"/>
          </a:xfrm>
          <a:prstGeom prst="rect">
            <a:avLst/>
          </a:prstGeom>
          <a:effectLst>
            <a:outerShdw blurRad="50800" dist="38100" dir="2700000" sx="109000" sy="109000" algn="tl" rotWithShape="0">
              <a:srgbClr val="00B050">
                <a:alpha val="40000"/>
              </a:srgbClr>
            </a:outerShdw>
          </a:effectLst>
        </p:spPr>
      </p:pic>
      <p:pic>
        <p:nvPicPr>
          <p:cNvPr id="39" name="Picture 28" descr="D:\Общая\Мустанг\фото Саше\raRVPIPUIII.jpg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993" r="32238"/>
          <a:stretch/>
        </p:blipFill>
        <p:spPr bwMode="auto">
          <a:xfrm>
            <a:off x="1668072" y="1149274"/>
            <a:ext cx="1604619" cy="3803139"/>
          </a:xfrm>
          <a:prstGeom prst="rect">
            <a:avLst/>
          </a:prstGeom>
          <a:noFill/>
          <a:effectLst>
            <a:glow rad="101600">
              <a:schemeClr val="accent4">
                <a:lumMod val="60000"/>
                <a:lumOff val="40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Прямоугольник 1"/>
          <p:cNvSpPr>
            <a:spLocks noChangeArrowheads="1"/>
          </p:cNvSpPr>
          <p:nvPr/>
        </p:nvSpPr>
        <p:spPr bwMode="auto">
          <a:xfrm>
            <a:off x="3739375" y="2255811"/>
            <a:ext cx="12105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41" tIns="45675" rIns="91341" bIns="45675">
            <a:spAutoFit/>
          </a:bodyPr>
          <a:lstStyle/>
          <a:p>
            <a:pPr defTabSz="912448"/>
            <a:r>
              <a:rPr lang="ru-RU" altLang="ru-RU" sz="1600" b="1" dirty="0">
                <a:solidFill>
                  <a:prstClr val="black"/>
                </a:solidFill>
                <a:latin typeface="Arial Narrow" pitchFamily="34" charset="0"/>
                <a:cs typeface="Calibri" pitchFamily="34" charset="0"/>
              </a:rPr>
              <a:t>Бронежилет</a:t>
            </a:r>
            <a:endParaRPr lang="ru-RU" altLang="ru-RU" b="1" dirty="0">
              <a:solidFill>
                <a:prstClr val="black"/>
              </a:solidFill>
              <a:latin typeface="Arial Narrow" pitchFamily="34" charset="0"/>
            </a:endParaRPr>
          </a:p>
        </p:txBody>
      </p:sp>
      <p:sp>
        <p:nvSpPr>
          <p:cNvPr id="41" name="Прямоугольник 4"/>
          <p:cNvSpPr>
            <a:spLocks noChangeArrowheads="1"/>
          </p:cNvSpPr>
          <p:nvPr/>
        </p:nvSpPr>
        <p:spPr bwMode="auto">
          <a:xfrm>
            <a:off x="17859409" y="-257771"/>
            <a:ext cx="205537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41" tIns="45675" rIns="91341" bIns="45675">
            <a:spAutoFit/>
          </a:bodyPr>
          <a:lstStyle/>
          <a:p>
            <a:pPr defTabSz="912448"/>
            <a:r>
              <a:rPr lang="ru-RU" altLang="ru-RU" sz="1600" b="1">
                <a:solidFill>
                  <a:prstClr val="black"/>
                </a:solidFill>
                <a:latin typeface="Arial Narrow" pitchFamily="34" charset="0"/>
                <a:cs typeface="Calibri" pitchFamily="34" charset="0"/>
              </a:rPr>
              <a:t>Тактические очки ЕСС</a:t>
            </a:r>
            <a:endParaRPr lang="ru-RU" altLang="ru-RU" b="1">
              <a:solidFill>
                <a:prstClr val="black"/>
              </a:solidFill>
              <a:latin typeface="Arial Narrow" pitchFamily="34" charset="0"/>
            </a:endParaRPr>
          </a:p>
        </p:txBody>
      </p:sp>
      <p:cxnSp>
        <p:nvCxnSpPr>
          <p:cNvPr id="43" name="Прямая со стрелкой 12"/>
          <p:cNvCxnSpPr>
            <a:cxnSpLocks noChangeShapeType="1"/>
            <a:endCxn id="41" idx="1"/>
          </p:cNvCxnSpPr>
          <p:nvPr/>
        </p:nvCxnSpPr>
        <p:spPr bwMode="auto">
          <a:xfrm flipV="1">
            <a:off x="16790484" y="-73619"/>
            <a:ext cx="1068917" cy="302683"/>
          </a:xfrm>
          <a:prstGeom prst="straightConnector1">
            <a:avLst/>
          </a:prstGeom>
          <a:noFill/>
          <a:ln w="3175" algn="ctr">
            <a:solidFill>
              <a:srgbClr val="C00000"/>
            </a:solidFill>
            <a:prstDash val="lgDash"/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Прямая со стрелкой 26"/>
          <p:cNvCxnSpPr>
            <a:cxnSpLocks noChangeShapeType="1"/>
          </p:cNvCxnSpPr>
          <p:nvPr/>
        </p:nvCxnSpPr>
        <p:spPr bwMode="auto">
          <a:xfrm flipV="1">
            <a:off x="16769316" y="908514"/>
            <a:ext cx="1439333" cy="931333"/>
          </a:xfrm>
          <a:prstGeom prst="straightConnector1">
            <a:avLst/>
          </a:prstGeom>
          <a:noFill/>
          <a:ln w="3175" algn="ctr">
            <a:solidFill>
              <a:srgbClr val="C00000"/>
            </a:solidFill>
            <a:prstDash val="lgDash"/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Прямоугольник 14"/>
          <p:cNvSpPr>
            <a:spLocks noChangeArrowheads="1"/>
          </p:cNvSpPr>
          <p:nvPr/>
        </p:nvSpPr>
        <p:spPr bwMode="auto">
          <a:xfrm>
            <a:off x="17931367" y="3211456"/>
            <a:ext cx="269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1" tIns="45675" rIns="91341" bIns="45675">
            <a:spAutoFit/>
          </a:bodyPr>
          <a:lstStyle/>
          <a:p>
            <a:pPr algn="ctr" defTabSz="912448"/>
            <a:r>
              <a:rPr lang="ru-RU" altLang="ru-RU" sz="1600" b="1">
                <a:solidFill>
                  <a:prstClr val="black"/>
                </a:solidFill>
                <a:latin typeface="Arial Narrow" pitchFamily="34" charset="0"/>
                <a:cs typeface="Calibri" pitchFamily="34" charset="0"/>
              </a:rPr>
              <a:t>Комплект защиты суставов </a:t>
            </a:r>
          </a:p>
          <a:p>
            <a:pPr algn="ctr" defTabSz="912448"/>
            <a:r>
              <a:rPr lang="ru-RU" altLang="ru-RU" sz="1600" b="1">
                <a:solidFill>
                  <a:prstClr val="black"/>
                </a:solidFill>
                <a:latin typeface="Arial Narrow" pitchFamily="34" charset="0"/>
                <a:cs typeface="Calibri" pitchFamily="34" charset="0"/>
              </a:rPr>
              <a:t>6Б-51</a:t>
            </a:r>
            <a:endParaRPr lang="ru-RU" altLang="ru-RU" b="1">
              <a:solidFill>
                <a:prstClr val="black"/>
              </a:solidFill>
              <a:latin typeface="Arial Narrow" pitchFamily="34" charset="0"/>
            </a:endParaRPr>
          </a:p>
        </p:txBody>
      </p:sp>
      <p:cxnSp>
        <p:nvCxnSpPr>
          <p:cNvPr id="48" name="Прямая со стрелкой 29"/>
          <p:cNvCxnSpPr>
            <a:cxnSpLocks noChangeShapeType="1"/>
          </p:cNvCxnSpPr>
          <p:nvPr/>
        </p:nvCxnSpPr>
        <p:spPr bwMode="auto">
          <a:xfrm flipV="1">
            <a:off x="17152433" y="3698281"/>
            <a:ext cx="1056216" cy="245533"/>
          </a:xfrm>
          <a:prstGeom prst="straightConnector1">
            <a:avLst/>
          </a:prstGeom>
          <a:noFill/>
          <a:ln w="3175" algn="ctr">
            <a:solidFill>
              <a:srgbClr val="C00000"/>
            </a:solidFill>
            <a:prstDash val="lgDash"/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9" name="Прямоугольник 23"/>
          <p:cNvSpPr>
            <a:spLocks noChangeArrowheads="1"/>
          </p:cNvSpPr>
          <p:nvPr/>
        </p:nvSpPr>
        <p:spPr bwMode="auto">
          <a:xfrm>
            <a:off x="12961442" y="4551297"/>
            <a:ext cx="1819729" cy="37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41" tIns="45675" rIns="91341" bIns="45675">
            <a:spAutoFit/>
          </a:bodyPr>
          <a:lstStyle/>
          <a:p>
            <a:pPr defTabSz="912448">
              <a:lnSpc>
                <a:spcPct val="115000"/>
              </a:lnSpc>
              <a:spcAft>
                <a:spcPts val="1333"/>
              </a:spcAft>
            </a:pPr>
            <a:r>
              <a:rPr lang="ru-RU" altLang="ru-RU" sz="1600" b="1">
                <a:solidFill>
                  <a:prstClr val="black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Обувь тактическая </a:t>
            </a:r>
            <a:endParaRPr lang="ru-RU" altLang="ru-RU" sz="1500" b="1">
              <a:solidFill>
                <a:prstClr val="black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50" name="Прямая со стрелкой 33"/>
          <p:cNvCxnSpPr>
            <a:cxnSpLocks noChangeShapeType="1"/>
          </p:cNvCxnSpPr>
          <p:nvPr/>
        </p:nvCxnSpPr>
        <p:spPr bwMode="auto">
          <a:xfrm flipH="1" flipV="1">
            <a:off x="14811409" y="4834939"/>
            <a:ext cx="1149349" cy="234951"/>
          </a:xfrm>
          <a:prstGeom prst="straightConnector1">
            <a:avLst/>
          </a:prstGeom>
          <a:noFill/>
          <a:ln w="3175" algn="ctr">
            <a:solidFill>
              <a:srgbClr val="C00000"/>
            </a:solidFill>
            <a:prstDash val="lgDash"/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2" name="Прямоугольник 27"/>
          <p:cNvSpPr>
            <a:spLocks noChangeArrowheads="1"/>
          </p:cNvSpPr>
          <p:nvPr/>
        </p:nvSpPr>
        <p:spPr bwMode="auto">
          <a:xfrm>
            <a:off x="12624884" y="3084447"/>
            <a:ext cx="20217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41" tIns="45675" rIns="91341" bIns="45675">
            <a:spAutoFit/>
          </a:bodyPr>
          <a:lstStyle/>
          <a:p>
            <a:pPr defTabSz="912448"/>
            <a:r>
              <a:rPr lang="ru-RU" altLang="ru-RU" sz="1600" b="1" dirty="0">
                <a:solidFill>
                  <a:prstClr val="black"/>
                </a:solidFill>
                <a:latin typeface="Arial Narrow" pitchFamily="34" charset="0"/>
                <a:cs typeface="Calibri" pitchFamily="34" charset="0"/>
              </a:rPr>
              <a:t>Тактические перчатки</a:t>
            </a:r>
            <a:endParaRPr lang="ru-RU" altLang="ru-RU" b="1" dirty="0">
              <a:solidFill>
                <a:prstClr val="black"/>
              </a:solidFill>
              <a:latin typeface="Arial Narrow" pitchFamily="34" charset="0"/>
            </a:endParaRPr>
          </a:p>
        </p:txBody>
      </p:sp>
      <p:sp>
        <p:nvSpPr>
          <p:cNvPr id="53" name="Прямоугольник 28"/>
          <p:cNvSpPr>
            <a:spLocks noChangeArrowheads="1"/>
          </p:cNvSpPr>
          <p:nvPr/>
        </p:nvSpPr>
        <p:spPr bwMode="auto">
          <a:xfrm>
            <a:off x="3363234" y="3183258"/>
            <a:ext cx="20362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1" tIns="45675" rIns="91341" bIns="45675">
            <a:spAutoFit/>
          </a:bodyPr>
          <a:lstStyle/>
          <a:p>
            <a:pPr algn="ctr" defTabSz="912448"/>
            <a:r>
              <a:rPr lang="ru-RU" altLang="ru-RU" sz="1600" b="1" dirty="0">
                <a:solidFill>
                  <a:prstClr val="black"/>
                </a:solidFill>
                <a:latin typeface="Arial Narrow" pitchFamily="34" charset="0"/>
                <a:cs typeface="Calibri" pitchFamily="34" charset="0"/>
              </a:rPr>
              <a:t>Тактический пояс </a:t>
            </a:r>
          </a:p>
          <a:p>
            <a:pPr algn="ctr" defTabSz="912448"/>
            <a:r>
              <a:rPr lang="ru-RU" altLang="ru-RU" sz="1600" b="1" dirty="0">
                <a:solidFill>
                  <a:prstClr val="black"/>
                </a:solidFill>
                <a:latin typeface="Arial Narrow" pitchFamily="34" charset="0"/>
                <a:cs typeface="Calibri" pitchFamily="34" charset="0"/>
              </a:rPr>
              <a:t>с подсумками</a:t>
            </a:r>
            <a:endParaRPr lang="ru-RU" altLang="ru-RU" b="1" dirty="0">
              <a:solidFill>
                <a:prstClr val="black"/>
              </a:solidFill>
              <a:latin typeface="Arial Narrow" pitchFamily="34" charset="0"/>
            </a:endParaRPr>
          </a:p>
        </p:txBody>
      </p:sp>
      <p:cxnSp>
        <p:nvCxnSpPr>
          <p:cNvPr id="54" name="Прямая со стрелкой 39"/>
          <p:cNvCxnSpPr>
            <a:cxnSpLocks noChangeShapeType="1"/>
          </p:cNvCxnSpPr>
          <p:nvPr/>
        </p:nvCxnSpPr>
        <p:spPr bwMode="auto">
          <a:xfrm flipH="1">
            <a:off x="14724616" y="2855847"/>
            <a:ext cx="1477433" cy="330200"/>
          </a:xfrm>
          <a:prstGeom prst="straightConnector1">
            <a:avLst/>
          </a:prstGeom>
          <a:noFill/>
          <a:ln w="3175" algn="ctr">
            <a:solidFill>
              <a:srgbClr val="C00000"/>
            </a:solidFill>
            <a:prstDash val="lgDash"/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Прямая со стрелкой 41"/>
          <p:cNvCxnSpPr>
            <a:cxnSpLocks noChangeShapeType="1"/>
          </p:cNvCxnSpPr>
          <p:nvPr/>
        </p:nvCxnSpPr>
        <p:spPr bwMode="auto">
          <a:xfrm flipV="1">
            <a:off x="16701592" y="2434632"/>
            <a:ext cx="1593851" cy="122767"/>
          </a:xfrm>
          <a:prstGeom prst="straightConnector1">
            <a:avLst/>
          </a:prstGeom>
          <a:noFill/>
          <a:ln w="3175" algn="ctr">
            <a:solidFill>
              <a:srgbClr val="C00000"/>
            </a:solidFill>
            <a:prstDash val="lgDash"/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5" name="Прямоугольник 34"/>
          <p:cNvSpPr>
            <a:spLocks noChangeArrowheads="1"/>
          </p:cNvSpPr>
          <p:nvPr/>
        </p:nvSpPr>
        <p:spPr bwMode="auto">
          <a:xfrm>
            <a:off x="3741674" y="1670870"/>
            <a:ext cx="11705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41" tIns="45675" rIns="91341" bIns="45675">
            <a:spAutoFit/>
          </a:bodyPr>
          <a:lstStyle/>
          <a:p>
            <a:pPr defTabSz="912448"/>
            <a:r>
              <a:rPr lang="ru-RU" altLang="ru-RU" sz="1600" b="1" dirty="0" err="1">
                <a:solidFill>
                  <a:prstClr val="black"/>
                </a:solidFill>
                <a:latin typeface="Arial Narrow" pitchFamily="34" charset="0"/>
                <a:cs typeface="Calibri" pitchFamily="34" charset="0"/>
              </a:rPr>
              <a:t>Бронешлем</a:t>
            </a:r>
            <a:endParaRPr lang="ru-RU" altLang="ru-RU" b="1" dirty="0">
              <a:solidFill>
                <a:prstClr val="black"/>
              </a:solidFill>
              <a:latin typeface="Arial Narrow" pitchFamily="34" charset="0"/>
            </a:endParaRPr>
          </a:p>
        </p:txBody>
      </p:sp>
      <p:cxnSp>
        <p:nvCxnSpPr>
          <p:cNvPr id="66" name="Прямая со стрелкой 45"/>
          <p:cNvCxnSpPr>
            <a:cxnSpLocks noChangeShapeType="1"/>
          </p:cNvCxnSpPr>
          <p:nvPr/>
        </p:nvCxnSpPr>
        <p:spPr bwMode="auto">
          <a:xfrm flipH="1" flipV="1">
            <a:off x="14811409" y="154981"/>
            <a:ext cx="1555749" cy="239183"/>
          </a:xfrm>
          <a:prstGeom prst="straightConnector1">
            <a:avLst/>
          </a:prstGeom>
          <a:noFill/>
          <a:ln w="3175" algn="ctr">
            <a:solidFill>
              <a:srgbClr val="C00000"/>
            </a:solidFill>
            <a:prstDash val="lgDash"/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7" name="Прямоугольник 66"/>
          <p:cNvSpPr/>
          <p:nvPr/>
        </p:nvSpPr>
        <p:spPr>
          <a:xfrm>
            <a:off x="29134" y="1386773"/>
            <a:ext cx="2131563" cy="685892"/>
          </a:xfrm>
          <a:prstGeom prst="rect">
            <a:avLst/>
          </a:prstGeom>
        </p:spPr>
        <p:txBody>
          <a:bodyPr wrap="square" lIns="91341" tIns="45675" rIns="91341" bIns="45675">
            <a:spAutoFit/>
          </a:bodyPr>
          <a:lstStyle/>
          <a:p>
            <a:pPr algn="ctr" defTabSz="912448">
              <a:defRPr/>
            </a:pPr>
            <a:r>
              <a:rPr lang="ru-RU" altLang="ru-RU" b="1" dirty="0">
                <a:solidFill>
                  <a:srgbClr val="8E220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Calibri" pitchFamily="34" charset="0"/>
              </a:rPr>
              <a:t>Полевая форма «Цифра» </a:t>
            </a:r>
            <a:endParaRPr lang="ru-RU" altLang="ru-RU" b="1" i="1" dirty="0">
              <a:solidFill>
                <a:srgbClr val="8E220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cs typeface="Calibri" pitchFamily="34" charset="0"/>
            </a:endParaRPr>
          </a:p>
        </p:txBody>
      </p:sp>
      <p:sp>
        <p:nvSpPr>
          <p:cNvPr id="68" name="Номер слайда 1"/>
          <p:cNvSpPr txBox="1">
            <a:spLocks/>
          </p:cNvSpPr>
          <p:nvPr/>
        </p:nvSpPr>
        <p:spPr>
          <a:xfrm>
            <a:off x="11559287" y="37736"/>
            <a:ext cx="632228" cy="420426"/>
          </a:xfrm>
          <a:prstGeom prst="ellipse">
            <a:avLst/>
          </a:prstGeom>
          <a:noFill/>
          <a:ln w="6350" cap="rnd" cmpd="dbl">
            <a:noFill/>
            <a:rou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2800" b="1" cap="all">
                <a:ln w="0"/>
                <a:gradFill flip="none">
                  <a:gsLst>
                    <a:gs pos="0">
                      <a:srgbClr val="629DD1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629DD1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629DD1">
                        <a:shade val="65000"/>
                        <a:satMod val="130000"/>
                      </a:srgbClr>
                    </a:gs>
                    <a:gs pos="92000">
                      <a:srgbClr val="629DD1">
                        <a:shade val="50000"/>
                        <a:satMod val="120000"/>
                      </a:srgbClr>
                    </a:gs>
                    <a:gs pos="100000">
                      <a:srgbClr val="629DD1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defRPr>
            </a:lvl1pPr>
          </a:lstStyle>
          <a:p>
            <a:pPr algn="ctr" defTabSz="818266">
              <a:lnSpc>
                <a:spcPct val="80000"/>
              </a:lnSpc>
              <a:defRPr/>
            </a:pPr>
            <a:r>
              <a:rPr lang="en-US" sz="2400" kern="0" cap="none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latin typeface="Arial Narrow" panose="020B0606020202030204" pitchFamily="34" charset="0"/>
                <a:cs typeface="Arial" pitchFamily="34" charset="0"/>
              </a:rPr>
              <a:t>7</a:t>
            </a:r>
            <a:endParaRPr lang="ru-RU" sz="2400" kern="0" cap="none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0994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4514" y="-4553"/>
            <a:ext cx="12202588" cy="511365"/>
          </a:xfrm>
          <a:prstGeom prst="rect">
            <a:avLst/>
          </a:prstGeom>
          <a:blipFill>
            <a:blip r:embed="rId3" cstate="print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65032" tIns="32519" rIns="65032" bIns="32519" rtlCol="0" anchor="ctr">
            <a:noAutofit/>
          </a:bodyPr>
          <a:lstStyle/>
          <a:p>
            <a:pPr algn="ctr" defTabSz="609510">
              <a:defRPr/>
            </a:pPr>
            <a:endParaRPr lang="ru-RU" sz="1100" b="1" kern="0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554" y="42532"/>
            <a:ext cx="11610167" cy="384000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algn="ctr" defTabSz="60996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latin typeface="Arial" pitchFamily="34" charset="0"/>
                <a:cs typeface="Arial" panose="020B0604020202020204" pitchFamily="34" charset="0"/>
              </a:rPr>
              <a:t>Система подготовки резервистов 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anose="020B0604020202020204" pitchFamily="34" charset="0"/>
              </a:rPr>
              <a:t>(в год – 54 дня)</a:t>
            </a:r>
            <a:endParaRPr lang="ru-RU" sz="1700" b="1" kern="0" dirty="0">
              <a:ln w="18000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57886" y="4975348"/>
            <a:ext cx="9413833" cy="495900"/>
          </a:xfrm>
          <a:prstGeom prst="roundRect">
            <a:avLst>
              <a:gd name="adj" fmla="val 15943"/>
            </a:avLst>
          </a:prstGeom>
          <a:gradFill flip="none" rotWithShape="1">
            <a:gsLst>
              <a:gs pos="0">
                <a:srgbClr val="5AA2AE">
                  <a:lumMod val="75000"/>
                  <a:alpha val="40000"/>
                </a:srgbClr>
              </a:gs>
              <a:gs pos="18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799998" lon="0" rev="0"/>
            </a:camera>
            <a:lightRig rig="threePt" dir="t"/>
          </a:scene3d>
          <a:sp3d>
            <a:bevelT/>
          </a:sp3d>
        </p:spPr>
        <p:txBody>
          <a:bodyPr lIns="91341" tIns="45675" rIns="91341" bIns="45675" rtlCol="0" anchor="ctr"/>
          <a:lstStyle/>
          <a:p>
            <a:pPr algn="ctr" defTabSz="1217855">
              <a:lnSpc>
                <a:spcPct val="85000"/>
              </a:lnSpc>
            </a:pPr>
            <a:r>
              <a:rPr lang="ru-RU" b="1" kern="0" dirty="0">
                <a:solidFill>
                  <a:srgbClr val="70AD47">
                    <a:lumMod val="50000"/>
                  </a:srgbClr>
                </a:solidFill>
                <a:latin typeface="Arial Narrow" pitchFamily="34" charset="0"/>
              </a:rPr>
              <a:t>Боевое слаживание звена «взвод, рота» с проведением БСО, БСВ, РТУ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57886" y="4345618"/>
            <a:ext cx="9413833" cy="542660"/>
          </a:xfrm>
          <a:prstGeom prst="roundRect">
            <a:avLst>
              <a:gd name="adj" fmla="val 16194"/>
            </a:avLst>
          </a:prstGeom>
          <a:gradFill flip="none" rotWithShape="1">
            <a:gsLst>
              <a:gs pos="0">
                <a:srgbClr val="5AA2AE">
                  <a:lumMod val="75000"/>
                  <a:alpha val="40000"/>
                </a:srgbClr>
              </a:gs>
              <a:gs pos="18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799998" lon="0" rev="0"/>
            </a:camera>
            <a:lightRig rig="threePt" dir="t"/>
          </a:scene3d>
          <a:sp3d>
            <a:bevelT/>
          </a:sp3d>
        </p:spPr>
        <p:txBody>
          <a:bodyPr lIns="91341" tIns="45675" rIns="91341" bIns="45675" rtlCol="0" anchor="ctr"/>
          <a:lstStyle/>
          <a:p>
            <a:pPr algn="ctr" defTabSz="1217855">
              <a:lnSpc>
                <a:spcPct val="85000"/>
              </a:lnSpc>
            </a:pPr>
            <a:r>
              <a:rPr lang="ru-RU" b="1" kern="0" dirty="0">
                <a:solidFill>
                  <a:srgbClr val="70AD47">
                    <a:lumMod val="50000"/>
                  </a:srgbClr>
                </a:solidFill>
                <a:latin typeface="Arial Narrow" pitchFamily="34" charset="0"/>
              </a:rPr>
              <a:t>Практические действия в составе экипажей, расчетов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75379" y="5584700"/>
            <a:ext cx="9396553" cy="571673"/>
          </a:xfrm>
          <a:prstGeom prst="roundRect">
            <a:avLst>
              <a:gd name="adj" fmla="val 21182"/>
            </a:avLst>
          </a:prstGeom>
          <a:gradFill flip="none" rotWithShape="1">
            <a:gsLst>
              <a:gs pos="0">
                <a:srgbClr val="5AA2AE">
                  <a:lumMod val="75000"/>
                  <a:alpha val="40000"/>
                </a:srgbClr>
              </a:gs>
              <a:gs pos="18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799998" lon="0" rev="0"/>
            </a:camera>
            <a:lightRig rig="threePt" dir="t"/>
          </a:scene3d>
          <a:sp3d>
            <a:bevelT/>
          </a:sp3d>
        </p:spPr>
        <p:txBody>
          <a:bodyPr lIns="91341" tIns="45675" rIns="91341" bIns="45675" rtlCol="0" anchor="ctr"/>
          <a:lstStyle/>
          <a:p>
            <a:pPr algn="ctr" defTabSz="1217855">
              <a:lnSpc>
                <a:spcPct val="85000"/>
              </a:lnSpc>
            </a:pPr>
            <a:r>
              <a:rPr lang="ru-RU" b="1" kern="0" dirty="0">
                <a:solidFill>
                  <a:srgbClr val="70AD47">
                    <a:lumMod val="50000"/>
                  </a:srgbClr>
                </a:solidFill>
                <a:latin typeface="Arial Narrow" pitchFamily="34" charset="0"/>
              </a:rPr>
              <a:t>Боевое слаживание звена «батальон, полк, бригада» с проведением БТУ, ПТУ </a:t>
            </a:r>
          </a:p>
        </p:txBody>
      </p:sp>
      <p:sp>
        <p:nvSpPr>
          <p:cNvPr id="7" name="Пятиугольник 6"/>
          <p:cNvSpPr/>
          <p:nvPr/>
        </p:nvSpPr>
        <p:spPr>
          <a:xfrm>
            <a:off x="362299" y="4478940"/>
            <a:ext cx="1892079" cy="1605549"/>
          </a:xfrm>
          <a:prstGeom prst="homePlate">
            <a:avLst>
              <a:gd name="adj" fmla="val 9835"/>
            </a:avLst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8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/>
            <a:r>
              <a:rPr lang="ru-RU" b="1" kern="0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подготовка подразделений и воинских частей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189386942"/>
              </p:ext>
            </p:extLst>
          </p:nvPr>
        </p:nvGraphicFramePr>
        <p:xfrm>
          <a:off x="-149517" y="573566"/>
          <a:ext cx="12263120" cy="454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9" name="Прямая соединительная линия 8"/>
          <p:cNvCxnSpPr/>
          <p:nvPr/>
        </p:nvCxnSpPr>
        <p:spPr>
          <a:xfrm>
            <a:off x="1946680" y="716685"/>
            <a:ext cx="0" cy="711200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6051331" y="716685"/>
            <a:ext cx="18781" cy="711200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961400" y="716685"/>
            <a:ext cx="0" cy="711200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20842" y="1049022"/>
            <a:ext cx="1258487" cy="456461"/>
          </a:xfrm>
          <a:prstGeom prst="rect">
            <a:avLst/>
          </a:prstGeom>
        </p:spPr>
        <p:txBody>
          <a:bodyPr wrap="square" lIns="162328" tIns="81163" rIns="162328" bIns="81163">
            <a:spAutoFit/>
          </a:bodyPr>
          <a:lstStyle/>
          <a:p>
            <a:pPr algn="ctr" defTabSz="1217072">
              <a:defRPr/>
            </a:pPr>
            <a:r>
              <a:rPr lang="en-US" b="1" dirty="0">
                <a:solidFill>
                  <a:prstClr val="black"/>
                </a:solidFill>
                <a:latin typeface="Arial Narrow" pitchFamily="34" charset="0"/>
              </a:rPr>
              <a:t>I </a:t>
            </a:r>
            <a:r>
              <a:rPr lang="ru-RU" b="1" dirty="0">
                <a:solidFill>
                  <a:prstClr val="black"/>
                </a:solidFill>
                <a:latin typeface="Arial Narrow" pitchFamily="34" charset="0"/>
              </a:rPr>
              <a:t>квартал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461892" y="1059182"/>
            <a:ext cx="1451527" cy="456461"/>
          </a:xfrm>
          <a:prstGeom prst="rect">
            <a:avLst/>
          </a:prstGeom>
        </p:spPr>
        <p:txBody>
          <a:bodyPr wrap="square" lIns="162328" tIns="81163" rIns="162328" bIns="81163">
            <a:spAutoFit/>
          </a:bodyPr>
          <a:lstStyle/>
          <a:p>
            <a:pPr algn="ctr" defTabSz="1217072">
              <a:defRPr/>
            </a:pPr>
            <a:r>
              <a:rPr lang="en-US" b="1" dirty="0">
                <a:solidFill>
                  <a:prstClr val="black"/>
                </a:solidFill>
                <a:latin typeface="Arial Narrow" pitchFamily="34" charset="0"/>
              </a:rPr>
              <a:t>II </a:t>
            </a:r>
            <a:r>
              <a:rPr lang="ru-RU" b="1" dirty="0">
                <a:solidFill>
                  <a:prstClr val="black"/>
                </a:solidFill>
                <a:latin typeface="Arial Narrow" pitchFamily="34" charset="0"/>
              </a:rPr>
              <a:t>квартал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154274" y="1049022"/>
            <a:ext cx="1451527" cy="456461"/>
          </a:xfrm>
          <a:prstGeom prst="rect">
            <a:avLst/>
          </a:prstGeom>
        </p:spPr>
        <p:txBody>
          <a:bodyPr wrap="square" lIns="162328" tIns="81163" rIns="162328" bIns="81163">
            <a:spAutoFit/>
          </a:bodyPr>
          <a:lstStyle/>
          <a:p>
            <a:pPr algn="ctr" defTabSz="1217072">
              <a:defRPr/>
            </a:pPr>
            <a:r>
              <a:rPr lang="en-US" b="1" dirty="0">
                <a:solidFill>
                  <a:prstClr val="black"/>
                </a:solidFill>
                <a:latin typeface="Arial Narrow" pitchFamily="34" charset="0"/>
              </a:rPr>
              <a:t>III </a:t>
            </a:r>
            <a:r>
              <a:rPr lang="ru-RU" b="1" dirty="0">
                <a:solidFill>
                  <a:prstClr val="black"/>
                </a:solidFill>
                <a:latin typeface="Arial Narrow" pitchFamily="34" charset="0"/>
              </a:rPr>
              <a:t>квартал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242929" y="1057002"/>
            <a:ext cx="1451527" cy="456461"/>
          </a:xfrm>
          <a:prstGeom prst="rect">
            <a:avLst/>
          </a:prstGeom>
        </p:spPr>
        <p:txBody>
          <a:bodyPr wrap="square" lIns="162328" tIns="81163" rIns="162328" bIns="81163">
            <a:spAutoFit/>
          </a:bodyPr>
          <a:lstStyle/>
          <a:p>
            <a:pPr algn="ctr" defTabSz="1217072">
              <a:defRPr/>
            </a:pPr>
            <a:r>
              <a:rPr lang="en-US" b="1" dirty="0">
                <a:solidFill>
                  <a:prstClr val="black"/>
                </a:solidFill>
                <a:latin typeface="Arial Narrow" pitchFamily="34" charset="0"/>
              </a:rPr>
              <a:t>IV </a:t>
            </a:r>
            <a:r>
              <a:rPr lang="ru-RU" b="1" dirty="0">
                <a:solidFill>
                  <a:prstClr val="black"/>
                </a:solidFill>
                <a:latin typeface="Arial Narrow" pitchFamily="34" charset="0"/>
              </a:rPr>
              <a:t>квартал</a:t>
            </a:r>
          </a:p>
        </p:txBody>
      </p:sp>
      <p:sp>
        <p:nvSpPr>
          <p:cNvPr id="16" name="Номер слайда 1"/>
          <p:cNvSpPr txBox="1">
            <a:spLocks/>
          </p:cNvSpPr>
          <p:nvPr/>
        </p:nvSpPr>
        <p:spPr>
          <a:xfrm>
            <a:off x="11559283" y="17079"/>
            <a:ext cx="632228" cy="461736"/>
          </a:xfrm>
          <a:prstGeom prst="ellipse">
            <a:avLst/>
          </a:prstGeom>
          <a:noFill/>
          <a:ln w="6350" cap="rnd" cmpd="dbl">
            <a:noFill/>
            <a:rou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2800" b="1" cap="all">
                <a:ln w="0"/>
                <a:gradFill flip="none">
                  <a:gsLst>
                    <a:gs pos="0">
                      <a:srgbClr val="629DD1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629DD1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629DD1">
                        <a:shade val="65000"/>
                        <a:satMod val="130000"/>
                      </a:srgbClr>
                    </a:gs>
                    <a:gs pos="92000">
                      <a:srgbClr val="629DD1">
                        <a:shade val="50000"/>
                        <a:satMod val="120000"/>
                      </a:srgbClr>
                    </a:gs>
                    <a:gs pos="100000">
                      <a:srgbClr val="629DD1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defRPr>
            </a:lvl1pPr>
          </a:lstStyle>
          <a:p>
            <a:pPr algn="ctr" defTabSz="818546">
              <a:lnSpc>
                <a:spcPct val="80000"/>
              </a:lnSpc>
              <a:defRPr/>
            </a:pPr>
            <a:r>
              <a:rPr lang="en-US" sz="2600" kern="0" cap="none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latin typeface="Myriad Pro Cond" panose="020B0506030403020204" pitchFamily="34" charset="0"/>
                <a:cs typeface="Arial" pitchFamily="34" charset="0"/>
              </a:rPr>
              <a:t>8</a:t>
            </a:r>
            <a:endParaRPr lang="ru-RU" sz="2600" kern="0" cap="none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latin typeface="Myriad Pro Cond" panose="020B0506030403020204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8636" y="1468085"/>
            <a:ext cx="11287323" cy="52154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1000">
                <a:schemeClr val="bg1">
                  <a:lumMod val="75000"/>
                </a:schemeClr>
              </a:gs>
              <a:gs pos="97917">
                <a:schemeClr val="bg1">
                  <a:lumMod val="95000"/>
                </a:schemeClr>
              </a:gs>
              <a:gs pos="60000">
                <a:schemeClr val="bg1">
                  <a:lumMod val="65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>
              <a:defRPr/>
            </a:pPr>
            <a:r>
              <a:rPr lang="ru-RU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</a:t>
            </a:r>
            <a:r>
              <a:rPr lang="ru-RU" b="1" kern="0" dirty="0">
                <a:ln w="3175">
                  <a:noFill/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ТРЕНИРОВОЧНЫЕ ЗАНЯТИЯ </a:t>
            </a:r>
            <a:r>
              <a:rPr lang="ru-RU" b="1" kern="0" dirty="0">
                <a:ln w="3175">
                  <a:noFill/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ЕЖЕКВАРТАЛЬНО ПО 6 ДНЕЙ </a:t>
            </a:r>
            <a:r>
              <a:rPr lang="ru-RU" b="1" kern="0" dirty="0">
                <a:ln w="3175">
                  <a:noFill/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(В ГОД – 24 ДНЯ)</a:t>
            </a:r>
          </a:p>
        </p:txBody>
      </p:sp>
      <p:grpSp>
        <p:nvGrpSpPr>
          <p:cNvPr id="18" name="Группа 17"/>
          <p:cNvGrpSpPr/>
          <p:nvPr/>
        </p:nvGrpSpPr>
        <p:grpSpPr>
          <a:xfrm>
            <a:off x="235775" y="1448235"/>
            <a:ext cx="1010500" cy="547880"/>
            <a:chOff x="176831" y="1311864"/>
            <a:chExt cx="757875" cy="410910"/>
          </a:xfrm>
        </p:grpSpPr>
        <p:pic>
          <p:nvPicPr>
            <p:cNvPr id="19" name="Picture 2" descr="C:\Users\1\Desktop\Наработки\син.png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831" y="1311864"/>
              <a:ext cx="757875" cy="4109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Овал 19"/>
            <p:cNvSpPr/>
            <p:nvPr/>
          </p:nvSpPr>
          <p:spPr>
            <a:xfrm>
              <a:off x="196895" y="1357502"/>
              <a:ext cx="289255" cy="288003"/>
            </a:xfrm>
            <a:prstGeom prst="ellipse">
              <a:avLst/>
            </a:prstGeom>
            <a:solidFill>
              <a:schemeClr val="accent6">
                <a:lumMod val="75000"/>
                <a:alpha val="80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7855">
                <a:defRPr/>
              </a:pPr>
              <a:endParaRPr lang="ru-RU" sz="2400" kern="0">
                <a:solidFill>
                  <a:prstClr val="white"/>
                </a:solidFill>
                <a:latin typeface="Palatino Linotype"/>
              </a:endParaRPr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247722" y="1383426"/>
              <a:ext cx="147195" cy="232518"/>
              <a:chOff x="599224" y="796608"/>
              <a:chExt cx="75928" cy="188449"/>
            </a:xfrm>
            <a:effectLst>
              <a:outerShdw blurRad="25400" dist="38100" dir="18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2" name="Скругленный прямоугольник 1"/>
              <p:cNvSpPr/>
              <p:nvPr/>
            </p:nvSpPr>
            <p:spPr>
              <a:xfrm rot="18868575">
                <a:off x="567375" y="877281"/>
                <a:ext cx="188449" cy="27104"/>
              </a:xfrm>
              <a:custGeom>
                <a:avLst/>
                <a:gdLst>
                  <a:gd name="connsiteX0" fmla="*/ 0 w 1619357"/>
                  <a:gd name="connsiteY0" fmla="*/ 33065 h 198388"/>
                  <a:gd name="connsiteX1" fmla="*/ 33065 w 1619357"/>
                  <a:gd name="connsiteY1" fmla="*/ 0 h 198388"/>
                  <a:gd name="connsiteX2" fmla="*/ 1586292 w 1619357"/>
                  <a:gd name="connsiteY2" fmla="*/ 0 h 198388"/>
                  <a:gd name="connsiteX3" fmla="*/ 1619357 w 1619357"/>
                  <a:gd name="connsiteY3" fmla="*/ 33065 h 198388"/>
                  <a:gd name="connsiteX4" fmla="*/ 1619357 w 1619357"/>
                  <a:gd name="connsiteY4" fmla="*/ 165323 h 198388"/>
                  <a:gd name="connsiteX5" fmla="*/ 1586292 w 1619357"/>
                  <a:gd name="connsiteY5" fmla="*/ 198388 h 198388"/>
                  <a:gd name="connsiteX6" fmla="*/ 33065 w 1619357"/>
                  <a:gd name="connsiteY6" fmla="*/ 198388 h 198388"/>
                  <a:gd name="connsiteX7" fmla="*/ 0 w 1619357"/>
                  <a:gd name="connsiteY7" fmla="*/ 165323 h 198388"/>
                  <a:gd name="connsiteX8" fmla="*/ 0 w 1619357"/>
                  <a:gd name="connsiteY8" fmla="*/ 33065 h 198388"/>
                  <a:gd name="connsiteX0" fmla="*/ 0 w 1619357"/>
                  <a:gd name="connsiteY0" fmla="*/ 33065 h 198388"/>
                  <a:gd name="connsiteX1" fmla="*/ 33065 w 1619357"/>
                  <a:gd name="connsiteY1" fmla="*/ 0 h 198388"/>
                  <a:gd name="connsiteX2" fmla="*/ 1586292 w 1619357"/>
                  <a:gd name="connsiteY2" fmla="*/ 0 h 198388"/>
                  <a:gd name="connsiteX3" fmla="*/ 1619357 w 1619357"/>
                  <a:gd name="connsiteY3" fmla="*/ 33065 h 198388"/>
                  <a:gd name="connsiteX4" fmla="*/ 1503393 w 1619357"/>
                  <a:gd name="connsiteY4" fmla="*/ 177735 h 198388"/>
                  <a:gd name="connsiteX5" fmla="*/ 1586292 w 1619357"/>
                  <a:gd name="connsiteY5" fmla="*/ 198388 h 198388"/>
                  <a:gd name="connsiteX6" fmla="*/ 33065 w 1619357"/>
                  <a:gd name="connsiteY6" fmla="*/ 198388 h 198388"/>
                  <a:gd name="connsiteX7" fmla="*/ 0 w 1619357"/>
                  <a:gd name="connsiteY7" fmla="*/ 165323 h 198388"/>
                  <a:gd name="connsiteX8" fmla="*/ 0 w 1619357"/>
                  <a:gd name="connsiteY8" fmla="*/ 33065 h 198388"/>
                  <a:gd name="connsiteX0" fmla="*/ 0 w 1619357"/>
                  <a:gd name="connsiteY0" fmla="*/ 33065 h 202569"/>
                  <a:gd name="connsiteX1" fmla="*/ 33065 w 1619357"/>
                  <a:gd name="connsiteY1" fmla="*/ 0 h 202569"/>
                  <a:gd name="connsiteX2" fmla="*/ 1586292 w 1619357"/>
                  <a:gd name="connsiteY2" fmla="*/ 0 h 202569"/>
                  <a:gd name="connsiteX3" fmla="*/ 1619357 w 1619357"/>
                  <a:gd name="connsiteY3" fmla="*/ 33065 h 202569"/>
                  <a:gd name="connsiteX4" fmla="*/ 1503393 w 1619357"/>
                  <a:gd name="connsiteY4" fmla="*/ 177735 h 202569"/>
                  <a:gd name="connsiteX5" fmla="*/ 1454238 w 1619357"/>
                  <a:gd name="connsiteY5" fmla="*/ 202569 h 202569"/>
                  <a:gd name="connsiteX6" fmla="*/ 33065 w 1619357"/>
                  <a:gd name="connsiteY6" fmla="*/ 198388 h 202569"/>
                  <a:gd name="connsiteX7" fmla="*/ 0 w 1619357"/>
                  <a:gd name="connsiteY7" fmla="*/ 165323 h 202569"/>
                  <a:gd name="connsiteX8" fmla="*/ 0 w 1619357"/>
                  <a:gd name="connsiteY8" fmla="*/ 33065 h 202569"/>
                  <a:gd name="connsiteX0" fmla="*/ 0 w 1619357"/>
                  <a:gd name="connsiteY0" fmla="*/ 33065 h 202569"/>
                  <a:gd name="connsiteX1" fmla="*/ 33065 w 1619357"/>
                  <a:gd name="connsiteY1" fmla="*/ 0 h 202569"/>
                  <a:gd name="connsiteX2" fmla="*/ 1586292 w 1619357"/>
                  <a:gd name="connsiteY2" fmla="*/ 0 h 202569"/>
                  <a:gd name="connsiteX3" fmla="*/ 1619357 w 1619357"/>
                  <a:gd name="connsiteY3" fmla="*/ 33065 h 202569"/>
                  <a:gd name="connsiteX4" fmla="*/ 1497981 w 1619357"/>
                  <a:gd name="connsiteY4" fmla="*/ 180379 h 202569"/>
                  <a:gd name="connsiteX5" fmla="*/ 1454238 w 1619357"/>
                  <a:gd name="connsiteY5" fmla="*/ 202569 h 202569"/>
                  <a:gd name="connsiteX6" fmla="*/ 33065 w 1619357"/>
                  <a:gd name="connsiteY6" fmla="*/ 198388 h 202569"/>
                  <a:gd name="connsiteX7" fmla="*/ 0 w 1619357"/>
                  <a:gd name="connsiteY7" fmla="*/ 165323 h 202569"/>
                  <a:gd name="connsiteX8" fmla="*/ 0 w 1619357"/>
                  <a:gd name="connsiteY8" fmla="*/ 33065 h 202569"/>
                  <a:gd name="connsiteX0" fmla="*/ 0 w 1666760"/>
                  <a:gd name="connsiteY0" fmla="*/ 37583 h 207087"/>
                  <a:gd name="connsiteX1" fmla="*/ 33065 w 1666760"/>
                  <a:gd name="connsiteY1" fmla="*/ 4518 h 207087"/>
                  <a:gd name="connsiteX2" fmla="*/ 1586292 w 1666760"/>
                  <a:gd name="connsiteY2" fmla="*/ 4518 h 207087"/>
                  <a:gd name="connsiteX3" fmla="*/ 1666760 w 1666760"/>
                  <a:gd name="connsiteY3" fmla="*/ 9727 h 207087"/>
                  <a:gd name="connsiteX4" fmla="*/ 1497981 w 1666760"/>
                  <a:gd name="connsiteY4" fmla="*/ 184897 h 207087"/>
                  <a:gd name="connsiteX5" fmla="*/ 1454238 w 1666760"/>
                  <a:gd name="connsiteY5" fmla="*/ 207087 h 207087"/>
                  <a:gd name="connsiteX6" fmla="*/ 33065 w 1666760"/>
                  <a:gd name="connsiteY6" fmla="*/ 202906 h 207087"/>
                  <a:gd name="connsiteX7" fmla="*/ 0 w 1666760"/>
                  <a:gd name="connsiteY7" fmla="*/ 169841 h 207087"/>
                  <a:gd name="connsiteX8" fmla="*/ 0 w 1666760"/>
                  <a:gd name="connsiteY8" fmla="*/ 37583 h 207087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497981 w 1662633"/>
                  <a:gd name="connsiteY4" fmla="*/ 180679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5711"/>
                  <a:gd name="connsiteX1" fmla="*/ 33065 w 1662633"/>
                  <a:gd name="connsiteY1" fmla="*/ 300 h 205711"/>
                  <a:gd name="connsiteX2" fmla="*/ 1586292 w 1662633"/>
                  <a:gd name="connsiteY2" fmla="*/ 300 h 205711"/>
                  <a:gd name="connsiteX3" fmla="*/ 1662633 w 1662633"/>
                  <a:gd name="connsiteY3" fmla="*/ 14902 h 205711"/>
                  <a:gd name="connsiteX4" fmla="*/ 1535918 w 1662633"/>
                  <a:gd name="connsiteY4" fmla="*/ 156778 h 205711"/>
                  <a:gd name="connsiteX5" fmla="*/ 1470377 w 1662633"/>
                  <a:gd name="connsiteY5" fmla="*/ 205711 h 205711"/>
                  <a:gd name="connsiteX6" fmla="*/ 33065 w 1662633"/>
                  <a:gd name="connsiteY6" fmla="*/ 198688 h 205711"/>
                  <a:gd name="connsiteX7" fmla="*/ 0 w 1662633"/>
                  <a:gd name="connsiteY7" fmla="*/ 165623 h 205711"/>
                  <a:gd name="connsiteX8" fmla="*/ 0 w 1662633"/>
                  <a:gd name="connsiteY8" fmla="*/ 33365 h 205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62633" h="205711">
                    <a:moveTo>
                      <a:pt x="0" y="33365"/>
                    </a:moveTo>
                    <a:cubicBezTo>
                      <a:pt x="0" y="15104"/>
                      <a:pt x="14804" y="300"/>
                      <a:pt x="33065" y="300"/>
                    </a:cubicBezTo>
                    <a:lnTo>
                      <a:pt x="1586292" y="300"/>
                    </a:lnTo>
                    <a:cubicBezTo>
                      <a:pt x="1604553" y="300"/>
                      <a:pt x="1662633" y="-3359"/>
                      <a:pt x="1662633" y="14902"/>
                    </a:cubicBezTo>
                    <a:cubicBezTo>
                      <a:pt x="1662633" y="58988"/>
                      <a:pt x="1566836" y="119710"/>
                      <a:pt x="1535918" y="156778"/>
                    </a:cubicBezTo>
                    <a:cubicBezTo>
                      <a:pt x="1510288" y="178846"/>
                      <a:pt x="1488638" y="205711"/>
                      <a:pt x="1470377" y="205711"/>
                    </a:cubicBezTo>
                    <a:lnTo>
                      <a:pt x="33065" y="198688"/>
                    </a:lnTo>
                    <a:cubicBezTo>
                      <a:pt x="14804" y="198688"/>
                      <a:pt x="0" y="183884"/>
                      <a:pt x="0" y="165623"/>
                    </a:cubicBezTo>
                    <a:lnTo>
                      <a:pt x="0" y="33365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ap="flat" cmpd="sng" algn="ctr">
                <a:noFill/>
                <a:prstDash val="solid"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1217855">
                  <a:defRPr/>
                </a:pPr>
                <a:endParaRPr lang="ru-RU" sz="2400" kern="0">
                  <a:solidFill>
                    <a:prstClr val="white"/>
                  </a:solidFill>
                  <a:latin typeface="Palatino Linotype"/>
                </a:endParaRPr>
              </a:p>
            </p:txBody>
          </p:sp>
          <p:sp>
            <p:nvSpPr>
              <p:cNvPr id="23" name="Скругленный прямоугольник 22"/>
              <p:cNvSpPr/>
              <p:nvPr/>
            </p:nvSpPr>
            <p:spPr>
              <a:xfrm rot="2770301">
                <a:off x="577987" y="905107"/>
                <a:ext cx="75692" cy="33218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905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7855">
                  <a:defRPr/>
                </a:pPr>
                <a:endParaRPr lang="ru-RU" sz="2400" kern="0" dirty="0">
                  <a:solidFill>
                    <a:prstClr val="white"/>
                  </a:solidFill>
                  <a:latin typeface="Palatino Linotype"/>
                </a:endParaRPr>
              </a:p>
            </p:txBody>
          </p:sp>
        </p:grpSp>
      </p:grpSp>
      <p:sp>
        <p:nvSpPr>
          <p:cNvPr id="24" name="Прямоугольник 23"/>
          <p:cNvSpPr/>
          <p:nvPr/>
        </p:nvSpPr>
        <p:spPr>
          <a:xfrm>
            <a:off x="657786" y="3802019"/>
            <a:ext cx="11258173" cy="52154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1000">
                <a:schemeClr val="bg1">
                  <a:lumMod val="75000"/>
                </a:schemeClr>
              </a:gs>
              <a:gs pos="97917">
                <a:schemeClr val="bg1">
                  <a:lumMod val="95000"/>
                </a:schemeClr>
              </a:gs>
              <a:gs pos="60000">
                <a:schemeClr val="bg1">
                  <a:lumMod val="65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>
              <a:defRPr/>
            </a:pPr>
            <a:r>
              <a:rPr lang="ru-RU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УЧЕБНЫЕ СБОРЫ </a:t>
            </a:r>
            <a:r>
              <a:rPr lang="ru-RU" b="1" kern="0" dirty="0">
                <a:ln w="3175">
                  <a:noFill/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РАЗ В ПОЛУГОДИЕ ПО 15 ДНЕЙ </a:t>
            </a:r>
            <a:r>
              <a:rPr lang="ru-RU" b="1" kern="0" dirty="0">
                <a:ln w="3175">
                  <a:noFill/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(В ГОД – 30 ДНЕЙ)</a:t>
            </a:r>
          </a:p>
        </p:txBody>
      </p:sp>
      <p:grpSp>
        <p:nvGrpSpPr>
          <p:cNvPr id="25" name="Группа 24"/>
          <p:cNvGrpSpPr/>
          <p:nvPr/>
        </p:nvGrpSpPr>
        <p:grpSpPr>
          <a:xfrm>
            <a:off x="235775" y="3782169"/>
            <a:ext cx="1010500" cy="547880"/>
            <a:chOff x="198693" y="3212271"/>
            <a:chExt cx="757875" cy="410910"/>
          </a:xfrm>
        </p:grpSpPr>
        <p:pic>
          <p:nvPicPr>
            <p:cNvPr id="26" name="Picture 2" descr="C:\Users\1\Desktop\Наработки\син.png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693" y="3212271"/>
              <a:ext cx="757875" cy="4109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Овал 26"/>
            <p:cNvSpPr/>
            <p:nvPr/>
          </p:nvSpPr>
          <p:spPr>
            <a:xfrm>
              <a:off x="218757" y="3257909"/>
              <a:ext cx="289255" cy="288003"/>
            </a:xfrm>
            <a:prstGeom prst="ellipse">
              <a:avLst/>
            </a:prstGeom>
            <a:solidFill>
              <a:schemeClr val="accent6">
                <a:lumMod val="75000"/>
                <a:alpha val="80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7855">
                <a:defRPr/>
              </a:pPr>
              <a:endParaRPr lang="ru-RU" sz="2400" kern="0">
                <a:solidFill>
                  <a:prstClr val="white"/>
                </a:solidFill>
                <a:latin typeface="Palatino Linotype"/>
              </a:endParaRPr>
            </a:p>
          </p:txBody>
        </p:sp>
        <p:grpSp>
          <p:nvGrpSpPr>
            <p:cNvPr id="28" name="Группа 27"/>
            <p:cNvGrpSpPr/>
            <p:nvPr/>
          </p:nvGrpSpPr>
          <p:grpSpPr>
            <a:xfrm>
              <a:off x="269584" y="3283833"/>
              <a:ext cx="147195" cy="232518"/>
              <a:chOff x="599224" y="796608"/>
              <a:chExt cx="75928" cy="188449"/>
            </a:xfrm>
            <a:effectLst>
              <a:outerShdw blurRad="25400" dist="38100" dir="18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9" name="Скругленный прямоугольник 1"/>
              <p:cNvSpPr/>
              <p:nvPr/>
            </p:nvSpPr>
            <p:spPr>
              <a:xfrm rot="18868575">
                <a:off x="567375" y="877281"/>
                <a:ext cx="188449" cy="27104"/>
              </a:xfrm>
              <a:custGeom>
                <a:avLst/>
                <a:gdLst>
                  <a:gd name="connsiteX0" fmla="*/ 0 w 1619357"/>
                  <a:gd name="connsiteY0" fmla="*/ 33065 h 198388"/>
                  <a:gd name="connsiteX1" fmla="*/ 33065 w 1619357"/>
                  <a:gd name="connsiteY1" fmla="*/ 0 h 198388"/>
                  <a:gd name="connsiteX2" fmla="*/ 1586292 w 1619357"/>
                  <a:gd name="connsiteY2" fmla="*/ 0 h 198388"/>
                  <a:gd name="connsiteX3" fmla="*/ 1619357 w 1619357"/>
                  <a:gd name="connsiteY3" fmla="*/ 33065 h 198388"/>
                  <a:gd name="connsiteX4" fmla="*/ 1619357 w 1619357"/>
                  <a:gd name="connsiteY4" fmla="*/ 165323 h 198388"/>
                  <a:gd name="connsiteX5" fmla="*/ 1586292 w 1619357"/>
                  <a:gd name="connsiteY5" fmla="*/ 198388 h 198388"/>
                  <a:gd name="connsiteX6" fmla="*/ 33065 w 1619357"/>
                  <a:gd name="connsiteY6" fmla="*/ 198388 h 198388"/>
                  <a:gd name="connsiteX7" fmla="*/ 0 w 1619357"/>
                  <a:gd name="connsiteY7" fmla="*/ 165323 h 198388"/>
                  <a:gd name="connsiteX8" fmla="*/ 0 w 1619357"/>
                  <a:gd name="connsiteY8" fmla="*/ 33065 h 198388"/>
                  <a:gd name="connsiteX0" fmla="*/ 0 w 1619357"/>
                  <a:gd name="connsiteY0" fmla="*/ 33065 h 198388"/>
                  <a:gd name="connsiteX1" fmla="*/ 33065 w 1619357"/>
                  <a:gd name="connsiteY1" fmla="*/ 0 h 198388"/>
                  <a:gd name="connsiteX2" fmla="*/ 1586292 w 1619357"/>
                  <a:gd name="connsiteY2" fmla="*/ 0 h 198388"/>
                  <a:gd name="connsiteX3" fmla="*/ 1619357 w 1619357"/>
                  <a:gd name="connsiteY3" fmla="*/ 33065 h 198388"/>
                  <a:gd name="connsiteX4" fmla="*/ 1503393 w 1619357"/>
                  <a:gd name="connsiteY4" fmla="*/ 177735 h 198388"/>
                  <a:gd name="connsiteX5" fmla="*/ 1586292 w 1619357"/>
                  <a:gd name="connsiteY5" fmla="*/ 198388 h 198388"/>
                  <a:gd name="connsiteX6" fmla="*/ 33065 w 1619357"/>
                  <a:gd name="connsiteY6" fmla="*/ 198388 h 198388"/>
                  <a:gd name="connsiteX7" fmla="*/ 0 w 1619357"/>
                  <a:gd name="connsiteY7" fmla="*/ 165323 h 198388"/>
                  <a:gd name="connsiteX8" fmla="*/ 0 w 1619357"/>
                  <a:gd name="connsiteY8" fmla="*/ 33065 h 198388"/>
                  <a:gd name="connsiteX0" fmla="*/ 0 w 1619357"/>
                  <a:gd name="connsiteY0" fmla="*/ 33065 h 202569"/>
                  <a:gd name="connsiteX1" fmla="*/ 33065 w 1619357"/>
                  <a:gd name="connsiteY1" fmla="*/ 0 h 202569"/>
                  <a:gd name="connsiteX2" fmla="*/ 1586292 w 1619357"/>
                  <a:gd name="connsiteY2" fmla="*/ 0 h 202569"/>
                  <a:gd name="connsiteX3" fmla="*/ 1619357 w 1619357"/>
                  <a:gd name="connsiteY3" fmla="*/ 33065 h 202569"/>
                  <a:gd name="connsiteX4" fmla="*/ 1503393 w 1619357"/>
                  <a:gd name="connsiteY4" fmla="*/ 177735 h 202569"/>
                  <a:gd name="connsiteX5" fmla="*/ 1454238 w 1619357"/>
                  <a:gd name="connsiteY5" fmla="*/ 202569 h 202569"/>
                  <a:gd name="connsiteX6" fmla="*/ 33065 w 1619357"/>
                  <a:gd name="connsiteY6" fmla="*/ 198388 h 202569"/>
                  <a:gd name="connsiteX7" fmla="*/ 0 w 1619357"/>
                  <a:gd name="connsiteY7" fmla="*/ 165323 h 202569"/>
                  <a:gd name="connsiteX8" fmla="*/ 0 w 1619357"/>
                  <a:gd name="connsiteY8" fmla="*/ 33065 h 202569"/>
                  <a:gd name="connsiteX0" fmla="*/ 0 w 1619357"/>
                  <a:gd name="connsiteY0" fmla="*/ 33065 h 202569"/>
                  <a:gd name="connsiteX1" fmla="*/ 33065 w 1619357"/>
                  <a:gd name="connsiteY1" fmla="*/ 0 h 202569"/>
                  <a:gd name="connsiteX2" fmla="*/ 1586292 w 1619357"/>
                  <a:gd name="connsiteY2" fmla="*/ 0 h 202569"/>
                  <a:gd name="connsiteX3" fmla="*/ 1619357 w 1619357"/>
                  <a:gd name="connsiteY3" fmla="*/ 33065 h 202569"/>
                  <a:gd name="connsiteX4" fmla="*/ 1497981 w 1619357"/>
                  <a:gd name="connsiteY4" fmla="*/ 180379 h 202569"/>
                  <a:gd name="connsiteX5" fmla="*/ 1454238 w 1619357"/>
                  <a:gd name="connsiteY5" fmla="*/ 202569 h 202569"/>
                  <a:gd name="connsiteX6" fmla="*/ 33065 w 1619357"/>
                  <a:gd name="connsiteY6" fmla="*/ 198388 h 202569"/>
                  <a:gd name="connsiteX7" fmla="*/ 0 w 1619357"/>
                  <a:gd name="connsiteY7" fmla="*/ 165323 h 202569"/>
                  <a:gd name="connsiteX8" fmla="*/ 0 w 1619357"/>
                  <a:gd name="connsiteY8" fmla="*/ 33065 h 202569"/>
                  <a:gd name="connsiteX0" fmla="*/ 0 w 1666760"/>
                  <a:gd name="connsiteY0" fmla="*/ 37583 h 207087"/>
                  <a:gd name="connsiteX1" fmla="*/ 33065 w 1666760"/>
                  <a:gd name="connsiteY1" fmla="*/ 4518 h 207087"/>
                  <a:gd name="connsiteX2" fmla="*/ 1586292 w 1666760"/>
                  <a:gd name="connsiteY2" fmla="*/ 4518 h 207087"/>
                  <a:gd name="connsiteX3" fmla="*/ 1666760 w 1666760"/>
                  <a:gd name="connsiteY3" fmla="*/ 9727 h 207087"/>
                  <a:gd name="connsiteX4" fmla="*/ 1497981 w 1666760"/>
                  <a:gd name="connsiteY4" fmla="*/ 184897 h 207087"/>
                  <a:gd name="connsiteX5" fmla="*/ 1454238 w 1666760"/>
                  <a:gd name="connsiteY5" fmla="*/ 207087 h 207087"/>
                  <a:gd name="connsiteX6" fmla="*/ 33065 w 1666760"/>
                  <a:gd name="connsiteY6" fmla="*/ 202906 h 207087"/>
                  <a:gd name="connsiteX7" fmla="*/ 0 w 1666760"/>
                  <a:gd name="connsiteY7" fmla="*/ 169841 h 207087"/>
                  <a:gd name="connsiteX8" fmla="*/ 0 w 1666760"/>
                  <a:gd name="connsiteY8" fmla="*/ 37583 h 207087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497981 w 1662633"/>
                  <a:gd name="connsiteY4" fmla="*/ 180679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5711"/>
                  <a:gd name="connsiteX1" fmla="*/ 33065 w 1662633"/>
                  <a:gd name="connsiteY1" fmla="*/ 300 h 205711"/>
                  <a:gd name="connsiteX2" fmla="*/ 1586292 w 1662633"/>
                  <a:gd name="connsiteY2" fmla="*/ 300 h 205711"/>
                  <a:gd name="connsiteX3" fmla="*/ 1662633 w 1662633"/>
                  <a:gd name="connsiteY3" fmla="*/ 14902 h 205711"/>
                  <a:gd name="connsiteX4" fmla="*/ 1535918 w 1662633"/>
                  <a:gd name="connsiteY4" fmla="*/ 156778 h 205711"/>
                  <a:gd name="connsiteX5" fmla="*/ 1470377 w 1662633"/>
                  <a:gd name="connsiteY5" fmla="*/ 205711 h 205711"/>
                  <a:gd name="connsiteX6" fmla="*/ 33065 w 1662633"/>
                  <a:gd name="connsiteY6" fmla="*/ 198688 h 205711"/>
                  <a:gd name="connsiteX7" fmla="*/ 0 w 1662633"/>
                  <a:gd name="connsiteY7" fmla="*/ 165623 h 205711"/>
                  <a:gd name="connsiteX8" fmla="*/ 0 w 1662633"/>
                  <a:gd name="connsiteY8" fmla="*/ 33365 h 205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62633" h="205711">
                    <a:moveTo>
                      <a:pt x="0" y="33365"/>
                    </a:moveTo>
                    <a:cubicBezTo>
                      <a:pt x="0" y="15104"/>
                      <a:pt x="14804" y="300"/>
                      <a:pt x="33065" y="300"/>
                    </a:cubicBezTo>
                    <a:lnTo>
                      <a:pt x="1586292" y="300"/>
                    </a:lnTo>
                    <a:cubicBezTo>
                      <a:pt x="1604553" y="300"/>
                      <a:pt x="1662633" y="-3359"/>
                      <a:pt x="1662633" y="14902"/>
                    </a:cubicBezTo>
                    <a:cubicBezTo>
                      <a:pt x="1662633" y="58988"/>
                      <a:pt x="1566836" y="119710"/>
                      <a:pt x="1535918" y="156778"/>
                    </a:cubicBezTo>
                    <a:cubicBezTo>
                      <a:pt x="1510288" y="178846"/>
                      <a:pt x="1488638" y="205711"/>
                      <a:pt x="1470377" y="205711"/>
                    </a:cubicBezTo>
                    <a:lnTo>
                      <a:pt x="33065" y="198688"/>
                    </a:lnTo>
                    <a:cubicBezTo>
                      <a:pt x="14804" y="198688"/>
                      <a:pt x="0" y="183884"/>
                      <a:pt x="0" y="165623"/>
                    </a:cubicBezTo>
                    <a:lnTo>
                      <a:pt x="0" y="33365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ap="flat" cmpd="sng" algn="ctr">
                <a:noFill/>
                <a:prstDash val="solid"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1217855">
                  <a:defRPr/>
                </a:pPr>
                <a:endParaRPr lang="ru-RU" sz="2400" kern="0">
                  <a:solidFill>
                    <a:prstClr val="white"/>
                  </a:solidFill>
                  <a:latin typeface="Palatino Linotype"/>
                </a:endParaRPr>
              </a:p>
            </p:txBody>
          </p:sp>
          <p:sp>
            <p:nvSpPr>
              <p:cNvPr id="30" name="Скругленный прямоугольник 29"/>
              <p:cNvSpPr/>
              <p:nvPr/>
            </p:nvSpPr>
            <p:spPr>
              <a:xfrm rot="2770301">
                <a:off x="577987" y="905107"/>
                <a:ext cx="75692" cy="33218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905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7855">
                  <a:defRPr/>
                </a:pPr>
                <a:endParaRPr lang="ru-RU" sz="2400" kern="0" dirty="0">
                  <a:solidFill>
                    <a:prstClr val="white"/>
                  </a:solidFill>
                  <a:latin typeface="Palatino Linotype"/>
                </a:endParaRPr>
              </a:p>
            </p:txBody>
          </p:sp>
        </p:grpSp>
      </p:grpSp>
      <p:sp>
        <p:nvSpPr>
          <p:cNvPr id="31" name="Пятиугольник 30"/>
          <p:cNvSpPr/>
          <p:nvPr/>
        </p:nvSpPr>
        <p:spPr>
          <a:xfrm>
            <a:off x="385302" y="2145492"/>
            <a:ext cx="1892079" cy="1516496"/>
          </a:xfrm>
          <a:prstGeom prst="homePlate">
            <a:avLst>
              <a:gd name="adj" fmla="val 9835"/>
            </a:avLst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8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53265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0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подготовка одиночная подготовка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357886" y="2604392"/>
            <a:ext cx="9413833" cy="495900"/>
          </a:xfrm>
          <a:prstGeom prst="roundRect">
            <a:avLst>
              <a:gd name="adj" fmla="val 15943"/>
            </a:avLst>
          </a:prstGeom>
          <a:gradFill flip="none" rotWithShape="1">
            <a:gsLst>
              <a:gs pos="0">
                <a:srgbClr val="5AA2AE">
                  <a:lumMod val="75000"/>
                  <a:alpha val="40000"/>
                </a:srgbClr>
              </a:gs>
              <a:gs pos="18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799998" lon="0" rev="0"/>
            </a:camera>
            <a:lightRig rig="threePt" dir="t"/>
          </a:scene3d>
          <a:sp3d>
            <a:bevelT/>
          </a:sp3d>
        </p:spPr>
        <p:txBody>
          <a:bodyPr lIns="91341" tIns="45675" rIns="91341" bIns="45675" rtlCol="0" anchor="ctr"/>
          <a:lstStyle/>
          <a:p>
            <a:pPr algn="ctr" defTabSz="532651">
              <a:lnSpc>
                <a:spcPct val="90000"/>
              </a:lnSpc>
              <a:spcBef>
                <a:spcPct val="0"/>
              </a:spcBef>
            </a:pPr>
            <a:r>
              <a:rPr lang="ru-RU" b="1" kern="0" dirty="0">
                <a:solidFill>
                  <a:srgbClr val="70AD47">
                    <a:lumMod val="50000"/>
                  </a:srgbClr>
                </a:solidFill>
                <a:latin typeface="Arial Narrow" pitchFamily="34" charset="0"/>
                <a:cs typeface="Arial" pitchFamily="34" charset="0"/>
              </a:rPr>
              <a:t>Первичная подготовка механиков-водителей с совершением марша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357886" y="1995976"/>
            <a:ext cx="9413833" cy="542660"/>
          </a:xfrm>
          <a:prstGeom prst="roundRect">
            <a:avLst>
              <a:gd name="adj" fmla="val 16194"/>
            </a:avLst>
          </a:prstGeom>
          <a:gradFill flip="none" rotWithShape="1">
            <a:gsLst>
              <a:gs pos="0">
                <a:srgbClr val="5AA2AE">
                  <a:lumMod val="75000"/>
                  <a:alpha val="40000"/>
                </a:srgbClr>
              </a:gs>
              <a:gs pos="18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799998" lon="0" rev="0"/>
            </a:camera>
            <a:lightRig rig="threePt" dir="t"/>
          </a:scene3d>
          <a:sp3d>
            <a:bevelT/>
          </a:sp3d>
        </p:spPr>
        <p:txBody>
          <a:bodyPr lIns="91341" tIns="45675" rIns="91341" bIns="45675" rtlCol="0" anchor="ctr"/>
          <a:lstStyle/>
          <a:p>
            <a:pPr algn="ctr" defTabSz="532651">
              <a:lnSpc>
                <a:spcPct val="90000"/>
              </a:lnSpc>
              <a:spcBef>
                <a:spcPct val="0"/>
              </a:spcBef>
            </a:pPr>
            <a:r>
              <a:rPr lang="ru-RU" b="1" kern="0" dirty="0">
                <a:solidFill>
                  <a:srgbClr val="70AD47">
                    <a:lumMod val="50000"/>
                  </a:srgbClr>
                </a:solidFill>
                <a:latin typeface="Arial Narrow" pitchFamily="34" charset="0"/>
                <a:cs typeface="Arial" pitchFamily="34" charset="0"/>
              </a:rPr>
              <a:t>Восстановление навыков действий при вооружении, снятии техники с хранения 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375379" y="3166050"/>
            <a:ext cx="9396553" cy="571673"/>
          </a:xfrm>
          <a:prstGeom prst="roundRect">
            <a:avLst>
              <a:gd name="adj" fmla="val 21182"/>
            </a:avLst>
          </a:prstGeom>
          <a:gradFill flip="none" rotWithShape="1">
            <a:gsLst>
              <a:gs pos="0">
                <a:srgbClr val="5AA2AE">
                  <a:lumMod val="75000"/>
                  <a:alpha val="40000"/>
                </a:srgbClr>
              </a:gs>
              <a:gs pos="18000">
                <a:schemeClr val="tx1">
                  <a:lumMod val="50000"/>
                  <a:lumOff val="50000"/>
                </a:schemeClr>
              </a:gs>
              <a:gs pos="73000">
                <a:schemeClr val="bg2">
                  <a:lumMod val="90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799998" lon="0" rev="0"/>
            </a:camera>
            <a:lightRig rig="threePt" dir="t"/>
          </a:scene3d>
          <a:sp3d>
            <a:bevelT/>
          </a:sp3d>
        </p:spPr>
        <p:txBody>
          <a:bodyPr lIns="91341" tIns="45675" rIns="91341" bIns="45675" rtlCol="0" anchor="ctr"/>
          <a:lstStyle/>
          <a:p>
            <a:pPr algn="ctr" defTabSz="532651">
              <a:lnSpc>
                <a:spcPct val="90000"/>
              </a:lnSpc>
              <a:spcBef>
                <a:spcPct val="0"/>
              </a:spcBef>
            </a:pPr>
            <a:r>
              <a:rPr lang="ru-RU" b="1" kern="0" dirty="0">
                <a:solidFill>
                  <a:srgbClr val="70AD47">
                    <a:lumMod val="50000"/>
                  </a:srgbClr>
                </a:solidFill>
                <a:latin typeface="Arial Narrow" pitchFamily="34" charset="0"/>
                <a:cs typeface="Arial" pitchFamily="34" charset="0"/>
              </a:rPr>
              <a:t>Тренировки по управлению подразделениями в различных условиях обстановки</a:t>
            </a:r>
          </a:p>
        </p:txBody>
      </p:sp>
      <p:pic>
        <p:nvPicPr>
          <p:cNvPr id="36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998" y="-18256"/>
            <a:ext cx="582641" cy="568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653211" y="6228993"/>
            <a:ext cx="11258173" cy="52154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1000">
                <a:schemeClr val="bg1">
                  <a:lumMod val="75000"/>
                </a:schemeClr>
              </a:gs>
              <a:gs pos="97917">
                <a:schemeClr val="bg1">
                  <a:lumMod val="95000"/>
                </a:schemeClr>
              </a:gs>
              <a:gs pos="60000">
                <a:schemeClr val="bg1">
                  <a:lumMod val="65000"/>
                </a:schemeClr>
              </a:gs>
            </a:gsLst>
            <a:lin ang="10800000" scaled="1"/>
            <a:tileRect/>
          </a:gradFill>
          <a:ln w="25400" cap="flat" cmpd="sng" algn="ctr">
            <a:solidFill>
              <a:srgbClr val="5AA2AE">
                <a:lumMod val="50000"/>
                <a:alpha val="2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341" tIns="45675" rIns="91341" bIns="45675" rtlCol="0" anchor="ctr"/>
          <a:lstStyle/>
          <a:p>
            <a:pPr algn="ctr" defTabSz="1217855">
              <a:defRPr/>
            </a:pPr>
            <a:r>
              <a:rPr lang="ru-RU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</a:t>
            </a:r>
            <a:r>
              <a:rPr lang="ru-RU" b="1" kern="0" dirty="0" smtClean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СПЕЦИАЛЬНЫЕ </a:t>
            </a:r>
            <a:r>
              <a:rPr lang="ru-RU" b="1" kern="0" dirty="0">
                <a:ln w="3175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СБОРЫ </a:t>
            </a:r>
            <a:r>
              <a:rPr lang="ru-RU" b="1" kern="0" dirty="0">
                <a:ln w="3175">
                  <a:noFill/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</a:t>
            </a:r>
            <a:r>
              <a:rPr lang="ru-RU" b="1" kern="0" dirty="0" smtClean="0">
                <a:ln w="3175">
                  <a:noFill/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УКАЗУ ПРЕЗИДЕНТА РОССИЙСКОЙ ФЕДЕРАЦИИ</a:t>
            </a:r>
            <a:endParaRPr lang="ru-RU" b="1" kern="0" dirty="0">
              <a:ln w="3175">
                <a:noFill/>
                <a:prstDash val="solid"/>
              </a:ln>
              <a:solidFill>
                <a:srgbClr val="70AD47">
                  <a:lumMod val="50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231200" y="6209143"/>
            <a:ext cx="1010500" cy="547880"/>
            <a:chOff x="198693" y="3212271"/>
            <a:chExt cx="757875" cy="410910"/>
          </a:xfrm>
        </p:grpSpPr>
        <p:pic>
          <p:nvPicPr>
            <p:cNvPr id="39" name="Picture 2" descr="C:\Users\1\Desktop\Наработки\син.png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693" y="3212271"/>
              <a:ext cx="757875" cy="41091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Овал 39"/>
            <p:cNvSpPr/>
            <p:nvPr/>
          </p:nvSpPr>
          <p:spPr>
            <a:xfrm>
              <a:off x="218757" y="3257909"/>
              <a:ext cx="289255" cy="288003"/>
            </a:xfrm>
            <a:prstGeom prst="ellipse">
              <a:avLst/>
            </a:prstGeom>
            <a:solidFill>
              <a:schemeClr val="accent6">
                <a:lumMod val="75000"/>
                <a:alpha val="80000"/>
              </a:schemeClr>
            </a:solidFill>
            <a:ln w="190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217855">
                <a:defRPr/>
              </a:pPr>
              <a:endParaRPr lang="ru-RU" sz="2400" kern="0">
                <a:solidFill>
                  <a:prstClr val="white"/>
                </a:solidFill>
                <a:latin typeface="Palatino Linotype"/>
              </a:endParaRPr>
            </a:p>
          </p:txBody>
        </p:sp>
        <p:grpSp>
          <p:nvGrpSpPr>
            <p:cNvPr id="41" name="Группа 40"/>
            <p:cNvGrpSpPr/>
            <p:nvPr/>
          </p:nvGrpSpPr>
          <p:grpSpPr>
            <a:xfrm>
              <a:off x="269584" y="3283833"/>
              <a:ext cx="147195" cy="232518"/>
              <a:chOff x="599224" y="796608"/>
              <a:chExt cx="75928" cy="188449"/>
            </a:xfrm>
            <a:effectLst>
              <a:outerShdw blurRad="25400" dist="38100" dir="18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2" name="Скругленный прямоугольник 1"/>
              <p:cNvSpPr/>
              <p:nvPr/>
            </p:nvSpPr>
            <p:spPr>
              <a:xfrm rot="18868575">
                <a:off x="567375" y="877281"/>
                <a:ext cx="188449" cy="27104"/>
              </a:xfrm>
              <a:custGeom>
                <a:avLst/>
                <a:gdLst>
                  <a:gd name="connsiteX0" fmla="*/ 0 w 1619357"/>
                  <a:gd name="connsiteY0" fmla="*/ 33065 h 198388"/>
                  <a:gd name="connsiteX1" fmla="*/ 33065 w 1619357"/>
                  <a:gd name="connsiteY1" fmla="*/ 0 h 198388"/>
                  <a:gd name="connsiteX2" fmla="*/ 1586292 w 1619357"/>
                  <a:gd name="connsiteY2" fmla="*/ 0 h 198388"/>
                  <a:gd name="connsiteX3" fmla="*/ 1619357 w 1619357"/>
                  <a:gd name="connsiteY3" fmla="*/ 33065 h 198388"/>
                  <a:gd name="connsiteX4" fmla="*/ 1619357 w 1619357"/>
                  <a:gd name="connsiteY4" fmla="*/ 165323 h 198388"/>
                  <a:gd name="connsiteX5" fmla="*/ 1586292 w 1619357"/>
                  <a:gd name="connsiteY5" fmla="*/ 198388 h 198388"/>
                  <a:gd name="connsiteX6" fmla="*/ 33065 w 1619357"/>
                  <a:gd name="connsiteY6" fmla="*/ 198388 h 198388"/>
                  <a:gd name="connsiteX7" fmla="*/ 0 w 1619357"/>
                  <a:gd name="connsiteY7" fmla="*/ 165323 h 198388"/>
                  <a:gd name="connsiteX8" fmla="*/ 0 w 1619357"/>
                  <a:gd name="connsiteY8" fmla="*/ 33065 h 198388"/>
                  <a:gd name="connsiteX0" fmla="*/ 0 w 1619357"/>
                  <a:gd name="connsiteY0" fmla="*/ 33065 h 198388"/>
                  <a:gd name="connsiteX1" fmla="*/ 33065 w 1619357"/>
                  <a:gd name="connsiteY1" fmla="*/ 0 h 198388"/>
                  <a:gd name="connsiteX2" fmla="*/ 1586292 w 1619357"/>
                  <a:gd name="connsiteY2" fmla="*/ 0 h 198388"/>
                  <a:gd name="connsiteX3" fmla="*/ 1619357 w 1619357"/>
                  <a:gd name="connsiteY3" fmla="*/ 33065 h 198388"/>
                  <a:gd name="connsiteX4" fmla="*/ 1503393 w 1619357"/>
                  <a:gd name="connsiteY4" fmla="*/ 177735 h 198388"/>
                  <a:gd name="connsiteX5" fmla="*/ 1586292 w 1619357"/>
                  <a:gd name="connsiteY5" fmla="*/ 198388 h 198388"/>
                  <a:gd name="connsiteX6" fmla="*/ 33065 w 1619357"/>
                  <a:gd name="connsiteY6" fmla="*/ 198388 h 198388"/>
                  <a:gd name="connsiteX7" fmla="*/ 0 w 1619357"/>
                  <a:gd name="connsiteY7" fmla="*/ 165323 h 198388"/>
                  <a:gd name="connsiteX8" fmla="*/ 0 w 1619357"/>
                  <a:gd name="connsiteY8" fmla="*/ 33065 h 198388"/>
                  <a:gd name="connsiteX0" fmla="*/ 0 w 1619357"/>
                  <a:gd name="connsiteY0" fmla="*/ 33065 h 202569"/>
                  <a:gd name="connsiteX1" fmla="*/ 33065 w 1619357"/>
                  <a:gd name="connsiteY1" fmla="*/ 0 h 202569"/>
                  <a:gd name="connsiteX2" fmla="*/ 1586292 w 1619357"/>
                  <a:gd name="connsiteY2" fmla="*/ 0 h 202569"/>
                  <a:gd name="connsiteX3" fmla="*/ 1619357 w 1619357"/>
                  <a:gd name="connsiteY3" fmla="*/ 33065 h 202569"/>
                  <a:gd name="connsiteX4" fmla="*/ 1503393 w 1619357"/>
                  <a:gd name="connsiteY4" fmla="*/ 177735 h 202569"/>
                  <a:gd name="connsiteX5" fmla="*/ 1454238 w 1619357"/>
                  <a:gd name="connsiteY5" fmla="*/ 202569 h 202569"/>
                  <a:gd name="connsiteX6" fmla="*/ 33065 w 1619357"/>
                  <a:gd name="connsiteY6" fmla="*/ 198388 h 202569"/>
                  <a:gd name="connsiteX7" fmla="*/ 0 w 1619357"/>
                  <a:gd name="connsiteY7" fmla="*/ 165323 h 202569"/>
                  <a:gd name="connsiteX8" fmla="*/ 0 w 1619357"/>
                  <a:gd name="connsiteY8" fmla="*/ 33065 h 202569"/>
                  <a:gd name="connsiteX0" fmla="*/ 0 w 1619357"/>
                  <a:gd name="connsiteY0" fmla="*/ 33065 h 202569"/>
                  <a:gd name="connsiteX1" fmla="*/ 33065 w 1619357"/>
                  <a:gd name="connsiteY1" fmla="*/ 0 h 202569"/>
                  <a:gd name="connsiteX2" fmla="*/ 1586292 w 1619357"/>
                  <a:gd name="connsiteY2" fmla="*/ 0 h 202569"/>
                  <a:gd name="connsiteX3" fmla="*/ 1619357 w 1619357"/>
                  <a:gd name="connsiteY3" fmla="*/ 33065 h 202569"/>
                  <a:gd name="connsiteX4" fmla="*/ 1497981 w 1619357"/>
                  <a:gd name="connsiteY4" fmla="*/ 180379 h 202569"/>
                  <a:gd name="connsiteX5" fmla="*/ 1454238 w 1619357"/>
                  <a:gd name="connsiteY5" fmla="*/ 202569 h 202569"/>
                  <a:gd name="connsiteX6" fmla="*/ 33065 w 1619357"/>
                  <a:gd name="connsiteY6" fmla="*/ 198388 h 202569"/>
                  <a:gd name="connsiteX7" fmla="*/ 0 w 1619357"/>
                  <a:gd name="connsiteY7" fmla="*/ 165323 h 202569"/>
                  <a:gd name="connsiteX8" fmla="*/ 0 w 1619357"/>
                  <a:gd name="connsiteY8" fmla="*/ 33065 h 202569"/>
                  <a:gd name="connsiteX0" fmla="*/ 0 w 1666760"/>
                  <a:gd name="connsiteY0" fmla="*/ 37583 h 207087"/>
                  <a:gd name="connsiteX1" fmla="*/ 33065 w 1666760"/>
                  <a:gd name="connsiteY1" fmla="*/ 4518 h 207087"/>
                  <a:gd name="connsiteX2" fmla="*/ 1586292 w 1666760"/>
                  <a:gd name="connsiteY2" fmla="*/ 4518 h 207087"/>
                  <a:gd name="connsiteX3" fmla="*/ 1666760 w 1666760"/>
                  <a:gd name="connsiteY3" fmla="*/ 9727 h 207087"/>
                  <a:gd name="connsiteX4" fmla="*/ 1497981 w 1666760"/>
                  <a:gd name="connsiteY4" fmla="*/ 184897 h 207087"/>
                  <a:gd name="connsiteX5" fmla="*/ 1454238 w 1666760"/>
                  <a:gd name="connsiteY5" fmla="*/ 207087 h 207087"/>
                  <a:gd name="connsiteX6" fmla="*/ 33065 w 1666760"/>
                  <a:gd name="connsiteY6" fmla="*/ 202906 h 207087"/>
                  <a:gd name="connsiteX7" fmla="*/ 0 w 1666760"/>
                  <a:gd name="connsiteY7" fmla="*/ 169841 h 207087"/>
                  <a:gd name="connsiteX8" fmla="*/ 0 w 1666760"/>
                  <a:gd name="connsiteY8" fmla="*/ 37583 h 207087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497981 w 1662633"/>
                  <a:gd name="connsiteY4" fmla="*/ 180679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2869"/>
                  <a:gd name="connsiteX1" fmla="*/ 33065 w 1662633"/>
                  <a:gd name="connsiteY1" fmla="*/ 300 h 202869"/>
                  <a:gd name="connsiteX2" fmla="*/ 1586292 w 1662633"/>
                  <a:gd name="connsiteY2" fmla="*/ 300 h 202869"/>
                  <a:gd name="connsiteX3" fmla="*/ 1662633 w 1662633"/>
                  <a:gd name="connsiteY3" fmla="*/ 14902 h 202869"/>
                  <a:gd name="connsiteX4" fmla="*/ 1535918 w 1662633"/>
                  <a:gd name="connsiteY4" fmla="*/ 156778 h 202869"/>
                  <a:gd name="connsiteX5" fmla="*/ 1454238 w 1662633"/>
                  <a:gd name="connsiteY5" fmla="*/ 202869 h 202869"/>
                  <a:gd name="connsiteX6" fmla="*/ 33065 w 1662633"/>
                  <a:gd name="connsiteY6" fmla="*/ 198688 h 202869"/>
                  <a:gd name="connsiteX7" fmla="*/ 0 w 1662633"/>
                  <a:gd name="connsiteY7" fmla="*/ 165623 h 202869"/>
                  <a:gd name="connsiteX8" fmla="*/ 0 w 1662633"/>
                  <a:gd name="connsiteY8" fmla="*/ 33365 h 202869"/>
                  <a:gd name="connsiteX0" fmla="*/ 0 w 1662633"/>
                  <a:gd name="connsiteY0" fmla="*/ 33365 h 205711"/>
                  <a:gd name="connsiteX1" fmla="*/ 33065 w 1662633"/>
                  <a:gd name="connsiteY1" fmla="*/ 300 h 205711"/>
                  <a:gd name="connsiteX2" fmla="*/ 1586292 w 1662633"/>
                  <a:gd name="connsiteY2" fmla="*/ 300 h 205711"/>
                  <a:gd name="connsiteX3" fmla="*/ 1662633 w 1662633"/>
                  <a:gd name="connsiteY3" fmla="*/ 14902 h 205711"/>
                  <a:gd name="connsiteX4" fmla="*/ 1535918 w 1662633"/>
                  <a:gd name="connsiteY4" fmla="*/ 156778 h 205711"/>
                  <a:gd name="connsiteX5" fmla="*/ 1470377 w 1662633"/>
                  <a:gd name="connsiteY5" fmla="*/ 205711 h 205711"/>
                  <a:gd name="connsiteX6" fmla="*/ 33065 w 1662633"/>
                  <a:gd name="connsiteY6" fmla="*/ 198688 h 205711"/>
                  <a:gd name="connsiteX7" fmla="*/ 0 w 1662633"/>
                  <a:gd name="connsiteY7" fmla="*/ 165623 h 205711"/>
                  <a:gd name="connsiteX8" fmla="*/ 0 w 1662633"/>
                  <a:gd name="connsiteY8" fmla="*/ 33365 h 205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62633" h="205711">
                    <a:moveTo>
                      <a:pt x="0" y="33365"/>
                    </a:moveTo>
                    <a:cubicBezTo>
                      <a:pt x="0" y="15104"/>
                      <a:pt x="14804" y="300"/>
                      <a:pt x="33065" y="300"/>
                    </a:cubicBezTo>
                    <a:lnTo>
                      <a:pt x="1586292" y="300"/>
                    </a:lnTo>
                    <a:cubicBezTo>
                      <a:pt x="1604553" y="300"/>
                      <a:pt x="1662633" y="-3359"/>
                      <a:pt x="1662633" y="14902"/>
                    </a:cubicBezTo>
                    <a:cubicBezTo>
                      <a:pt x="1662633" y="58988"/>
                      <a:pt x="1566836" y="119710"/>
                      <a:pt x="1535918" y="156778"/>
                    </a:cubicBezTo>
                    <a:cubicBezTo>
                      <a:pt x="1510288" y="178846"/>
                      <a:pt x="1488638" y="205711"/>
                      <a:pt x="1470377" y="205711"/>
                    </a:cubicBezTo>
                    <a:lnTo>
                      <a:pt x="33065" y="198688"/>
                    </a:lnTo>
                    <a:cubicBezTo>
                      <a:pt x="14804" y="198688"/>
                      <a:pt x="0" y="183884"/>
                      <a:pt x="0" y="165623"/>
                    </a:cubicBezTo>
                    <a:lnTo>
                      <a:pt x="0" y="33365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9050" cap="flat" cmpd="sng" algn="ctr">
                <a:noFill/>
                <a:prstDash val="solid"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1217855">
                  <a:defRPr/>
                </a:pPr>
                <a:endParaRPr lang="ru-RU" sz="2400" kern="0">
                  <a:solidFill>
                    <a:prstClr val="white"/>
                  </a:solidFill>
                  <a:latin typeface="Palatino Linotype"/>
                </a:endParaRPr>
              </a:p>
            </p:txBody>
          </p:sp>
          <p:sp>
            <p:nvSpPr>
              <p:cNvPr id="43" name="Скругленный прямоугольник 42"/>
              <p:cNvSpPr/>
              <p:nvPr/>
            </p:nvSpPr>
            <p:spPr>
              <a:xfrm rot="2770301">
                <a:off x="577987" y="905107"/>
                <a:ext cx="75692" cy="33218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905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1217855">
                  <a:defRPr/>
                </a:pPr>
                <a:endParaRPr lang="ru-RU" sz="2400" kern="0" dirty="0">
                  <a:solidFill>
                    <a:prstClr val="white"/>
                  </a:solidFill>
                  <a:latin typeface="Palatino Linotype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886203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-14514" y="-4556"/>
            <a:ext cx="12202588" cy="555152"/>
          </a:xfrm>
          <a:prstGeom prst="rect">
            <a:avLst/>
          </a:prstGeom>
          <a:blipFill>
            <a:blip r:embed="rId3" cstate="print"/>
            <a:srcRect/>
            <a:stretch>
              <a:fillRect l="1" r="-1187"/>
            </a:stretch>
          </a:blipFill>
          <a:ln w="9525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dkEdge"/>
        </p:spPr>
        <p:txBody>
          <a:bodyPr wrap="square" lIns="65032" tIns="32519" rIns="65032" bIns="32519" rtlCol="0" anchor="ctr">
            <a:noAutofit/>
          </a:bodyPr>
          <a:lstStyle/>
          <a:p>
            <a:pPr algn="ctr" defTabSz="609510">
              <a:defRPr/>
            </a:pPr>
            <a:endParaRPr lang="ru-RU" sz="1100" b="1" kern="0" dirty="0"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9375" y="68410"/>
            <a:ext cx="10996472" cy="384000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 anchor="ctr"/>
          <a:lstStyle/>
          <a:p>
            <a:pPr algn="ctr" defTabSz="60996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b="1" kern="0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Информационное обеспечение по привлечению граждан </a:t>
            </a:r>
          </a:p>
          <a:p>
            <a:pPr algn="ctr" defTabSz="60996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800" b="1" kern="0" dirty="0">
                <a:latin typeface="Arial" panose="020B0604020202020204" pitchFamily="34" charset="0"/>
                <a:cs typeface="Arial" panose="020B0604020202020204" pitchFamily="34" charset="0"/>
              </a:rPr>
              <a:t>в мобилизационный людской резерв</a:t>
            </a:r>
          </a:p>
        </p:txBody>
      </p:sp>
      <p:sp>
        <p:nvSpPr>
          <p:cNvPr id="44" name="Номер слайда 1"/>
          <p:cNvSpPr txBox="1">
            <a:spLocks/>
          </p:cNvSpPr>
          <p:nvPr/>
        </p:nvSpPr>
        <p:spPr>
          <a:xfrm>
            <a:off x="11559283" y="17079"/>
            <a:ext cx="632228" cy="461736"/>
          </a:xfrm>
          <a:prstGeom prst="ellipse">
            <a:avLst/>
          </a:prstGeom>
          <a:noFill/>
          <a:ln w="6350" cap="rnd" cmpd="dbl">
            <a:noFill/>
            <a:rou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2800" b="1" cap="all">
                <a:ln w="0"/>
                <a:gradFill flip="none">
                  <a:gsLst>
                    <a:gs pos="0">
                      <a:srgbClr val="629DD1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629DD1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629DD1">
                        <a:shade val="65000"/>
                        <a:satMod val="130000"/>
                      </a:srgbClr>
                    </a:gs>
                    <a:gs pos="92000">
                      <a:srgbClr val="629DD1">
                        <a:shade val="50000"/>
                        <a:satMod val="120000"/>
                      </a:srgbClr>
                    </a:gs>
                    <a:gs pos="100000">
                      <a:srgbClr val="629DD1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defRPr>
            </a:lvl1pPr>
          </a:lstStyle>
          <a:p>
            <a:pPr algn="ctr" defTabSz="818546">
              <a:lnSpc>
                <a:spcPct val="80000"/>
              </a:lnSpc>
              <a:defRPr/>
            </a:pPr>
            <a:r>
              <a:rPr lang="ru-RU" sz="2600" kern="0" cap="none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latin typeface="Arial Narrow" panose="020B0606020202030204" pitchFamily="34" charset="0"/>
                <a:cs typeface="Arial" pitchFamily="34" charset="0"/>
              </a:rPr>
              <a:t>1</a:t>
            </a:r>
            <a:r>
              <a:rPr lang="en-US" sz="2600" kern="0" cap="none" dirty="0" smtClean="0">
                <a:ln>
                  <a:noFill/>
                </a:ln>
                <a:gradFill flip="none" rotWithShape="1">
                  <a:gsLst>
                    <a:gs pos="0">
                      <a:srgbClr val="4F81BD">
                        <a:lumMod val="50000"/>
                      </a:srgbClr>
                    </a:gs>
                    <a:gs pos="50000">
                      <a:srgbClr val="4F81BD">
                        <a:lumMod val="75000"/>
                      </a:srgbClr>
                    </a:gs>
                    <a:gs pos="100000">
                      <a:srgbClr val="4F81BD">
                        <a:lumMod val="60000"/>
                        <a:lumOff val="40000"/>
                      </a:srgbClr>
                    </a:gs>
                  </a:gsLst>
                  <a:lin ang="16200000" scaled="1"/>
                  <a:tileRect/>
                </a:gradFill>
                <a:effectLst/>
                <a:latin typeface="Arial Narrow" panose="020B0606020202030204" pitchFamily="34" charset="0"/>
                <a:cs typeface="Arial" pitchFamily="34" charset="0"/>
              </a:rPr>
              <a:t>0</a:t>
            </a:r>
            <a:endParaRPr lang="ru-RU" sz="2600" kern="0" cap="none" dirty="0">
              <a:ln>
                <a:noFill/>
              </a:ln>
              <a:gradFill flip="none" rotWithShape="1">
                <a:gsLst>
                  <a:gs pos="0">
                    <a:srgbClr val="4F81BD">
                      <a:lumMod val="50000"/>
                    </a:srgbClr>
                  </a:gs>
                  <a:gs pos="50000">
                    <a:srgbClr val="4F81BD">
                      <a:lumMod val="75000"/>
                    </a:srgbClr>
                  </a:gs>
                  <a:gs pos="100000">
                    <a:srgbClr val="4F81BD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  <p:pic>
        <p:nvPicPr>
          <p:cNvPr id="6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998" y="-18256"/>
            <a:ext cx="582641" cy="568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Рисунок 62" descr="E:\Текущая работа\Резервисты\2025 год\Сайт МО РФ (БАРС)\Готовый сайт\Меню.jpg"/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263" t="14677" r="18618"/>
          <a:stretch/>
        </p:blipFill>
        <p:spPr bwMode="auto">
          <a:xfrm>
            <a:off x="809626" y="705490"/>
            <a:ext cx="10672762" cy="609599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5" name="Рисунок 64" descr="E:\Текущая работа\Резервисты\2025 год\Сайт МО РФ (БАРС)\Готовый сайт\Раздел (4)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108" r="17791" b="80937"/>
          <a:stretch/>
        </p:blipFill>
        <p:spPr bwMode="auto">
          <a:xfrm>
            <a:off x="123065" y="2247901"/>
            <a:ext cx="4687060" cy="44862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6" name="Рисунок 65" descr="E:\Текущая работа\Резервисты\2025 год\Сайт МО РФ (БАРС)\Готовый сайт\Раздел (4)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73" t="18715" r="17521" b="57244"/>
          <a:stretch/>
        </p:blipFill>
        <p:spPr bwMode="auto">
          <a:xfrm>
            <a:off x="7181849" y="2219327"/>
            <a:ext cx="4818613" cy="45148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21" t="59564" r="76619" b="30975"/>
          <a:stretch/>
        </p:blipFill>
        <p:spPr bwMode="auto">
          <a:xfrm>
            <a:off x="7373128" y="4840716"/>
            <a:ext cx="1336427" cy="60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21" t="46354" r="77213" b="44807"/>
          <a:stretch/>
        </p:blipFill>
        <p:spPr bwMode="auto">
          <a:xfrm>
            <a:off x="7349340" y="3992880"/>
            <a:ext cx="1306626" cy="60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961" t="32145" r="59701" b="59687"/>
          <a:stretch/>
        </p:blipFill>
        <p:spPr bwMode="auto">
          <a:xfrm>
            <a:off x="7459980" y="3162300"/>
            <a:ext cx="4259580" cy="55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74305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 w="6350" cap="rnd" cmpd="dbl">
          <a:noFill/>
          <a:round/>
        </a:ln>
        <a:effectLst>
          <a:outerShdw blurRad="317500" dir="2700000" algn="ctr">
            <a:srgbClr val="000000">
              <a:alpha val="43000"/>
            </a:srgbClr>
          </a:outerShdw>
        </a:effectLst>
      </a:spPr>
      <a:bodyPr wrap="square" lIns="0" tIns="0" rIns="0" bIns="0" rtlCol="0">
        <a:spAutoFit/>
      </a:bodyPr>
      <a:lstStyle>
        <a:defPPr algn="ctr" defTabSz="1285065">
          <a:lnSpc>
            <a:spcPct val="80000"/>
          </a:lnSpc>
          <a:defRPr kern="0" cap="none" dirty="0" smtClean="0">
            <a:ln>
              <a:noFill/>
            </a:ln>
            <a:gradFill flip="none" rotWithShape="1">
              <a:gsLst>
                <a:gs pos="0">
                  <a:srgbClr val="4F81BD">
                    <a:lumMod val="50000"/>
                  </a:srgbClr>
                </a:gs>
                <a:gs pos="50000">
                  <a:srgbClr val="4F81BD">
                    <a:lumMod val="75000"/>
                  </a:srgbClr>
                </a:gs>
                <a:gs pos="100000">
                  <a:srgbClr val="4F81BD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effectLst/>
            <a:latin typeface="Myriad Pro Cond" panose="020B0506030403020204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8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 w="6350" cap="rnd" cmpd="dbl">
          <a:noFill/>
          <a:round/>
        </a:ln>
        <a:effectLst>
          <a:outerShdw blurRad="317500" dir="2700000" algn="ctr">
            <a:srgbClr val="000000">
              <a:alpha val="43000"/>
            </a:srgbClr>
          </a:outerShdw>
        </a:effectLst>
      </a:spPr>
      <a:bodyPr wrap="square" lIns="0" tIns="0" rIns="0" bIns="0" rtlCol="0">
        <a:spAutoFit/>
      </a:bodyPr>
      <a:lstStyle>
        <a:defPPr algn="ctr" defTabSz="537086">
          <a:lnSpc>
            <a:spcPct val="80000"/>
          </a:lnSpc>
          <a:defRPr sz="2400" kern="0" cap="none" dirty="0" smtClean="0">
            <a:ln>
              <a:noFill/>
            </a:ln>
            <a:gradFill flip="none" rotWithShape="1">
              <a:gsLst>
                <a:gs pos="0">
                  <a:srgbClr val="4F81BD">
                    <a:lumMod val="50000"/>
                  </a:srgbClr>
                </a:gs>
                <a:gs pos="50000">
                  <a:srgbClr val="4F81BD">
                    <a:lumMod val="75000"/>
                  </a:srgbClr>
                </a:gs>
                <a:gs pos="100000">
                  <a:srgbClr val="4F81BD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effectLst/>
            <a:latin typeface="Myriad Pro Cond" panose="020B0506030403020204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9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 w="6350" cap="rnd" cmpd="dbl">
          <a:noFill/>
          <a:round/>
        </a:ln>
        <a:effectLst>
          <a:outerShdw blurRad="317500" dir="2700000" algn="ctr">
            <a:srgbClr val="000000">
              <a:alpha val="43000"/>
            </a:srgbClr>
          </a:outerShdw>
        </a:effectLst>
      </a:spPr>
      <a:bodyPr wrap="square" lIns="0" tIns="0" rIns="0" bIns="0" rtlCol="0">
        <a:spAutoFit/>
      </a:bodyPr>
      <a:lstStyle>
        <a:defPPr algn="ctr" defTabSz="537086">
          <a:lnSpc>
            <a:spcPct val="80000"/>
          </a:lnSpc>
          <a:defRPr sz="2400" kern="0" cap="none" dirty="0" smtClean="0">
            <a:ln>
              <a:noFill/>
            </a:ln>
            <a:gradFill flip="none" rotWithShape="1">
              <a:gsLst>
                <a:gs pos="0">
                  <a:srgbClr val="4F81BD">
                    <a:lumMod val="50000"/>
                  </a:srgbClr>
                </a:gs>
                <a:gs pos="50000">
                  <a:srgbClr val="4F81BD">
                    <a:lumMod val="75000"/>
                  </a:srgbClr>
                </a:gs>
                <a:gs pos="100000">
                  <a:srgbClr val="4F81BD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effectLst/>
            <a:latin typeface="Myriad Pro Cond" panose="020B0506030403020204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0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 w="6350" cap="rnd" cmpd="dbl">
          <a:noFill/>
          <a:round/>
        </a:ln>
        <a:effectLst>
          <a:outerShdw blurRad="317500" dir="2700000" algn="ctr">
            <a:srgbClr val="000000">
              <a:alpha val="43000"/>
            </a:srgbClr>
          </a:outerShdw>
        </a:effectLst>
      </a:spPr>
      <a:bodyPr wrap="square" lIns="0" tIns="0" rIns="0" bIns="0" rtlCol="0">
        <a:spAutoFit/>
      </a:bodyPr>
      <a:lstStyle>
        <a:defPPr algn="ctr" defTabSz="537086">
          <a:lnSpc>
            <a:spcPct val="80000"/>
          </a:lnSpc>
          <a:defRPr sz="2400" kern="0" cap="none" dirty="0" smtClean="0">
            <a:ln>
              <a:noFill/>
            </a:ln>
            <a:gradFill flip="none" rotWithShape="1">
              <a:gsLst>
                <a:gs pos="0">
                  <a:srgbClr val="4F81BD">
                    <a:lumMod val="50000"/>
                  </a:srgbClr>
                </a:gs>
                <a:gs pos="50000">
                  <a:srgbClr val="4F81BD">
                    <a:lumMod val="75000"/>
                  </a:srgbClr>
                </a:gs>
                <a:gs pos="100000">
                  <a:srgbClr val="4F81BD">
                    <a:lumMod val="60000"/>
                    <a:lumOff val="40000"/>
                  </a:srgbClr>
                </a:gs>
              </a:gsLst>
              <a:lin ang="16200000" scaled="1"/>
              <a:tileRect/>
            </a:gradFill>
            <a:effectLst/>
            <a:latin typeface="Myriad Pro Cond" panose="020B0506030403020204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8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0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18307</TotalTime>
  <Words>1054</Words>
  <Application>Microsoft Office PowerPoint</Application>
  <PresentationFormat>Произвольный</PresentationFormat>
  <Paragraphs>297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Тема Office</vt:lpstr>
      <vt:lpstr>9_Тема Office</vt:lpstr>
      <vt:lpstr>28_Тема Office</vt:lpstr>
      <vt:lpstr>29_Тема Office</vt:lpstr>
      <vt:lpstr>30_Тема Office</vt:lpstr>
      <vt:lpstr>18_Тема Office</vt:lpstr>
      <vt:lpstr>10_Тема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Тарасов</dc:creator>
  <cp:lastModifiedBy>USER</cp:lastModifiedBy>
  <cp:revision>750</cp:revision>
  <cp:lastPrinted>2025-10-17T06:02:39Z</cp:lastPrinted>
  <dcterms:created xsi:type="dcterms:W3CDTF">2020-05-15T08:20:27Z</dcterms:created>
  <dcterms:modified xsi:type="dcterms:W3CDTF">2025-12-19T12:49:24Z</dcterms:modified>
</cp:coreProperties>
</file>